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6"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Lst>
  <p:sldSz cy="5143500" cx="9144000"/>
  <p:notesSz cx="6858000" cy="9144000"/>
  <p:embeddedFontLst>
    <p:embeddedFont>
      <p:font typeface="Roboto Serif"/>
      <p:regular r:id="rId46"/>
      <p:bold r:id="rId47"/>
      <p:italic r:id="rId48"/>
      <p:boldItalic r:id="rId49"/>
    </p:embeddedFont>
    <p:embeddedFont>
      <p:font typeface="Roboto"/>
      <p:regular r:id="rId50"/>
      <p:bold r:id="rId51"/>
      <p:italic r:id="rId52"/>
      <p:boldItalic r:id="rId53"/>
    </p:embeddedFont>
    <p:embeddedFont>
      <p:font typeface="Roboto Medium"/>
      <p:regular r:id="rId54"/>
      <p:bold r:id="rId55"/>
      <p:italic r:id="rId56"/>
      <p:boldItalic r:id="rId57"/>
    </p:embeddedFont>
    <p:embeddedFont>
      <p:font typeface="Montserrat"/>
      <p:regular r:id="rId58"/>
      <p:bold r:id="rId59"/>
      <p:italic r:id="rId60"/>
      <p:boldItalic r:id="rId61"/>
    </p:embeddedFont>
    <p:embeddedFont>
      <p:font typeface="Roboto Serif Medium"/>
      <p:regular r:id="rId62"/>
      <p:bold r:id="rId63"/>
      <p:italic r:id="rId64"/>
      <p:boldItalic r:id="rId65"/>
    </p:embeddedFont>
    <p:embeddedFont>
      <p:font typeface="Open Sans"/>
      <p:regular r:id="rId66"/>
      <p:bold r:id="rId67"/>
      <p:italic r:id="rId68"/>
      <p:boldItalic r:id="rId6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font" Target="fonts/RobotoSerif-regular.fntdata"/><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RobotoSerif-italic.fntdata"/><Relationship Id="rId47" Type="http://schemas.openxmlformats.org/officeDocument/2006/relationships/font" Target="fonts/RobotoSerif-bold.fntdata"/><Relationship Id="rId49" Type="http://schemas.openxmlformats.org/officeDocument/2006/relationships/font" Target="fonts/RobotoSerif-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font" Target="fonts/RobotoSerifMedium-regular.fntdata"/><Relationship Id="rId61" Type="http://schemas.openxmlformats.org/officeDocument/2006/relationships/font" Target="fonts/Montserrat-boldItalic.fntdata"/><Relationship Id="rId20" Type="http://schemas.openxmlformats.org/officeDocument/2006/relationships/slide" Target="slides/slide15.xml"/><Relationship Id="rId64" Type="http://schemas.openxmlformats.org/officeDocument/2006/relationships/font" Target="fonts/RobotoSerifMedium-italic.fntdata"/><Relationship Id="rId63" Type="http://schemas.openxmlformats.org/officeDocument/2006/relationships/font" Target="fonts/RobotoSerifMedium-bold.fntdata"/><Relationship Id="rId22" Type="http://schemas.openxmlformats.org/officeDocument/2006/relationships/slide" Target="slides/slide17.xml"/><Relationship Id="rId66" Type="http://schemas.openxmlformats.org/officeDocument/2006/relationships/font" Target="fonts/OpenSans-regular.fntdata"/><Relationship Id="rId21" Type="http://schemas.openxmlformats.org/officeDocument/2006/relationships/slide" Target="slides/slide16.xml"/><Relationship Id="rId65" Type="http://schemas.openxmlformats.org/officeDocument/2006/relationships/font" Target="fonts/RobotoSerifMedium-boldItalic.fntdata"/><Relationship Id="rId24" Type="http://schemas.openxmlformats.org/officeDocument/2006/relationships/slide" Target="slides/slide19.xml"/><Relationship Id="rId68" Type="http://schemas.openxmlformats.org/officeDocument/2006/relationships/font" Target="fonts/OpenSans-italic.fntdata"/><Relationship Id="rId23" Type="http://schemas.openxmlformats.org/officeDocument/2006/relationships/slide" Target="slides/slide18.xml"/><Relationship Id="rId67" Type="http://schemas.openxmlformats.org/officeDocument/2006/relationships/font" Target="fonts/OpenSans-bold.fntdata"/><Relationship Id="rId60" Type="http://schemas.openxmlformats.org/officeDocument/2006/relationships/font" Target="fonts/Montserrat-italic.fntdata"/><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font" Target="fonts/OpenSans-boldItalic.fntdata"/><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Roboto-bold.fntdata"/><Relationship Id="rId50" Type="http://schemas.openxmlformats.org/officeDocument/2006/relationships/font" Target="fonts/Roboto-regular.fntdata"/><Relationship Id="rId53" Type="http://schemas.openxmlformats.org/officeDocument/2006/relationships/font" Target="fonts/Roboto-boldItalic.fntdata"/><Relationship Id="rId52" Type="http://schemas.openxmlformats.org/officeDocument/2006/relationships/font" Target="fonts/Roboto-italic.fntdata"/><Relationship Id="rId11" Type="http://schemas.openxmlformats.org/officeDocument/2006/relationships/slide" Target="slides/slide6.xml"/><Relationship Id="rId55" Type="http://schemas.openxmlformats.org/officeDocument/2006/relationships/font" Target="fonts/RobotoMedium-bold.fntdata"/><Relationship Id="rId10" Type="http://schemas.openxmlformats.org/officeDocument/2006/relationships/slide" Target="slides/slide5.xml"/><Relationship Id="rId54" Type="http://schemas.openxmlformats.org/officeDocument/2006/relationships/font" Target="fonts/RobotoMedium-regular.fntdata"/><Relationship Id="rId13" Type="http://schemas.openxmlformats.org/officeDocument/2006/relationships/slide" Target="slides/slide8.xml"/><Relationship Id="rId57" Type="http://schemas.openxmlformats.org/officeDocument/2006/relationships/font" Target="fonts/RobotoMedium-boldItalic.fntdata"/><Relationship Id="rId12" Type="http://schemas.openxmlformats.org/officeDocument/2006/relationships/slide" Target="slides/slide7.xml"/><Relationship Id="rId56" Type="http://schemas.openxmlformats.org/officeDocument/2006/relationships/font" Target="fonts/RobotoMedium-italic.fntdata"/><Relationship Id="rId15" Type="http://schemas.openxmlformats.org/officeDocument/2006/relationships/slide" Target="slides/slide10.xml"/><Relationship Id="rId59" Type="http://schemas.openxmlformats.org/officeDocument/2006/relationships/font" Target="fonts/Montserrat-bold.fntdata"/><Relationship Id="rId14" Type="http://schemas.openxmlformats.org/officeDocument/2006/relationships/slide" Target="slides/slide9.xml"/><Relationship Id="rId58" Type="http://schemas.openxmlformats.org/officeDocument/2006/relationships/font" Target="fonts/Montserrat-regular.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3431cf05476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 name="Google Shape;240;g3431cf05476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3ab81a2516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3ab81a2516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Caroline</a:t>
            </a:r>
            <a:endParaRPr>
              <a:solidFill>
                <a:schemeClr val="dk1"/>
              </a:solidFill>
            </a:endParaRPr>
          </a:p>
          <a:p>
            <a:pPr indent="0" lvl="0" marL="0" rtl="0" algn="l">
              <a:spcBef>
                <a:spcPts val="0"/>
              </a:spcBef>
              <a:spcAft>
                <a:spcPts val="0"/>
              </a:spcAft>
              <a:buNone/>
            </a:pPr>
            <a:r>
              <a:rPr lang="en"/>
              <a:t>Lets dive in a bit more to this </a:t>
            </a:r>
            <a:r>
              <a:rPr lang="en"/>
              <a:t>property</a:t>
            </a:r>
            <a:r>
              <a:rPr lang="en"/>
              <a:t> - The parts in grey are heavy industrial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3ab81a25163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1" name="Google Shape;311;g3ab81a25163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Caroline</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3ab81a25163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8" name="Google Shape;318;g3ab81a25163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Caroline</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g3ab81a25163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6" name="Google Shape;326;g3ab81a25163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Caroline</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3ac577e1b0a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3" name="Google Shape;333;g3ac577e1b0a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Caroline</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g3aa7981d13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0" name="Google Shape;340;g3aa7981d13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Caroline</a:t>
            </a:r>
            <a:endParaRPr>
              <a:solidFill>
                <a:schemeClr val="dk1"/>
              </a:solidFill>
            </a:endParaRPr>
          </a:p>
          <a:p>
            <a:pPr indent="0" lvl="0" marL="0" rtl="0" algn="l">
              <a:spcBef>
                <a:spcPts val="0"/>
              </a:spcBef>
              <a:spcAft>
                <a:spcPts val="0"/>
              </a:spcAft>
              <a:buNone/>
            </a:pPr>
            <a:r>
              <a:rPr lang="en"/>
              <a:t>Point out C+O Canal</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3ab81a25163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8" name="Google Shape;348;g3ab81a25163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Caroline</a:t>
            </a:r>
            <a:endParaRPr>
              <a:solidFill>
                <a:schemeClr val="dk1"/>
              </a:solidFill>
            </a:endParaRPr>
          </a:p>
          <a:p>
            <a:pPr indent="0" lvl="0" marL="0" rtl="0" algn="l">
              <a:spcBef>
                <a:spcPts val="0"/>
              </a:spcBef>
              <a:spcAft>
                <a:spcPts val="0"/>
              </a:spcAft>
              <a:buNone/>
            </a:pPr>
            <a:r>
              <a:rPr lang="en"/>
              <a:t>Want to mention about the attorney striking our testimony from the record</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g3ac577e1b0a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5" name="Google Shape;355;g3ac577e1b0a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Caroline</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3aa7981d133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3" name="Google Shape;363;g3aa7981d133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Caroline</a:t>
            </a:r>
            <a:endParaRPr>
              <a:solidFill>
                <a:schemeClr val="dk1"/>
              </a:solidFill>
            </a:endParaRPr>
          </a:p>
          <a:p>
            <a:pPr indent="0" lvl="0" marL="0" rtl="0" algn="l">
              <a:spcBef>
                <a:spcPts val="0"/>
              </a:spcBef>
              <a:spcAft>
                <a:spcPts val="0"/>
              </a:spcAft>
              <a:buNone/>
            </a:pPr>
            <a:r>
              <a:rPr lang="en"/>
              <a:t>Photo from wamu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3ad1745f661_0_1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9" name="Google Shape;369;g3ad1745f661_0_1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Already being advertised on their website</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3df32d39836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9" name="Google Shape;249;g3df32d39836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g3ac577e1b0a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9" name="Google Shape;379;g3ac577e1b0a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Caroline</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3aa7981d133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5" name="Google Shape;385;g3aa7981d133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Caroline</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g3ad1745f661_0_1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2" name="Google Shape;392;g3ad1745f661_0_1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3df32d39836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9" name="Google Shape;399;g3df32d39836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Caroline</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3df32d39836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6" name="Google Shape;406;g3df32d39836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Caroline</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g3431cf05476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3" name="Google Shape;413;g3431cf05476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Caroline</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341d5e7ed5f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0" name="Google Shape;420;g341d5e7ed5f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Caroline</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3ad1745f661_0_1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5" name="Google Shape;425;g3ad1745f661_0_1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g3ac577e1b0a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3" name="Google Shape;433;g3ac577e1b0a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Caroline</a:t>
            </a:r>
            <a:endParaRPr>
              <a:solidFill>
                <a:schemeClr val="dk1"/>
              </a:solidFill>
            </a:endParaRPr>
          </a:p>
          <a:p>
            <a:pPr indent="0" lvl="0" marL="0" rtl="0" algn="l">
              <a:spcBef>
                <a:spcPts val="0"/>
              </a:spcBef>
              <a:spcAft>
                <a:spcPts val="0"/>
              </a:spcAft>
              <a:buNone/>
            </a:pPr>
            <a:r>
              <a:rPr lang="en"/>
              <a:t>This is another aspect that could be helped by having a regulatory framework that works with fire engineers to standardize rules that keep fire pros and the community safe.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g3ab81a25163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0" name="Google Shape;440;g3ab81a25163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Caroline</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34377b2d28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34377b2d28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Mariah</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24/7 power needs filled by backup  diesel generators, racks of servers inside serviced by very few employees, cooling needs fulfilled by energy expensive air cooling or potable water evaporation</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g3df32d39836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6" name="Google Shape;446;g3df32d39836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Caroline</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g3ab81a25163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3" name="Google Shape;453;g3ab81a25163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Caroline</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g3aa43f6706d_0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0" name="Google Shape;460;g3aa43f6706d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Caroline</a:t>
            </a:r>
            <a:endParaRPr>
              <a:solidFill>
                <a:schemeClr val="dk1"/>
              </a:solidFill>
            </a:endParaRPr>
          </a:p>
          <a:p>
            <a:pPr indent="0" lvl="0" marL="0" rtl="0" algn="l">
              <a:spcBef>
                <a:spcPts val="0"/>
              </a:spcBef>
              <a:spcAft>
                <a:spcPts val="0"/>
              </a:spcAft>
              <a:buNone/>
            </a:pPr>
            <a:r>
              <a:rPr lang="en"/>
              <a:t>We are already on the hook for Virginia’s push for data centers. With a proper framework - Maryland can stipulate the data centers have to bring their own energy supplies or pay for grid updates.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g3df32d39836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6" name="Google Shape;466;g3df32d39836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Caroline</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g3df32d39836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3" name="Google Shape;473;g3df32d39836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Caroline</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g3df32d39836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1" name="Google Shape;481;g3df32d39836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Caroline</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g3df32d39836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8" name="Google Shape;488;g3df32d39836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Caroline</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g3df32d39836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4" name="Google Shape;494;g3df32d39836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Caroline</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g3df32d39836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0" name="Google Shape;500;g3df32d39836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Caroline</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g3e0b862715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7" name="Google Shape;507;g3e0b862715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Caroline</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3aa43f6706d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3aa43f6706d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Mariah</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We all use data centers - all of our modern </a:t>
            </a:r>
            <a:r>
              <a:rPr lang="en"/>
              <a:t>digital</a:t>
            </a:r>
            <a:r>
              <a:rPr lang="en"/>
              <a:t> stuff is there - the key is </a:t>
            </a:r>
            <a:r>
              <a:rPr lang="en"/>
              <a:t>balancing</a:t>
            </a:r>
            <a:r>
              <a:rPr lang="en"/>
              <a:t> this use. Large Language AI models like Chat GPT need an extreme amount of data center capacity to train. This is the key driver of the push for data centers</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g3299a329530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4" name="Google Shape;514;g3299a329530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3aa43f6706d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9" name="Google Shape;269;g3aa43f6706d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Mariah</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We will now briefly take each issue with data centers that causes concerns in the state and here in the County. The big picture is how resource hungry these facilities are - each with the power and water needs of a small city -being plopped down without the planning for that resource use</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34377b2d28e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34377b2d28e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Mariah</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3aa43f6706d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4" name="Google Shape;284;g3aa43f6706d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Mariah</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3aa7981d133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1" name="Google Shape;291;g3aa7981d133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Caroline</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3ac577e1b0a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7" name="Google Shape;297;g3ac577e1b0a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Caroline</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sp>
        <p:nvSpPr>
          <p:cNvPr id="10" name="Google Shape;10;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1" name="Google Shape;11;p2"/>
          <p:cNvSpPr txBox="1"/>
          <p:nvPr>
            <p:ph type="ctrTitle"/>
          </p:nvPr>
        </p:nvSpPr>
        <p:spPr>
          <a:xfrm>
            <a:off x="311704" y="1463846"/>
            <a:ext cx="4728000" cy="2052600"/>
          </a:xfrm>
          <a:prstGeom prst="rect">
            <a:avLst/>
          </a:prstGeom>
        </p:spPr>
        <p:txBody>
          <a:bodyPr anchorCtr="0" anchor="ctr" bIns="91425" lIns="91425" spcFirstLastPara="1" rIns="91425" wrap="square" tIns="91425">
            <a:normAutofit/>
          </a:bodyPr>
          <a:lstStyle>
            <a:lvl1pPr lvl="0">
              <a:lnSpc>
                <a:spcPct val="90000"/>
              </a:lnSpc>
              <a:spcBef>
                <a:spcPts val="0"/>
              </a:spcBef>
              <a:spcAft>
                <a:spcPts val="0"/>
              </a:spcAft>
              <a:buClr>
                <a:schemeClr val="lt1"/>
              </a:buClr>
              <a:buSzPts val="5400"/>
              <a:buNone/>
              <a:defRPr>
                <a:solidFill>
                  <a:schemeClr val="lt1"/>
                </a:solidFill>
              </a:defRPr>
            </a:lvl1pPr>
            <a:lvl2pPr lvl="1">
              <a:lnSpc>
                <a:spcPct val="90000"/>
              </a:lnSpc>
              <a:spcBef>
                <a:spcPts val="0"/>
              </a:spcBef>
              <a:spcAft>
                <a:spcPts val="0"/>
              </a:spcAft>
              <a:buClr>
                <a:schemeClr val="lt1"/>
              </a:buClr>
              <a:buSzPts val="5200"/>
              <a:buNone/>
              <a:defRPr sz="5200">
                <a:solidFill>
                  <a:schemeClr val="lt1"/>
                </a:solidFill>
              </a:defRPr>
            </a:lvl2pPr>
            <a:lvl3pPr lvl="2">
              <a:lnSpc>
                <a:spcPct val="90000"/>
              </a:lnSpc>
              <a:spcBef>
                <a:spcPts val="0"/>
              </a:spcBef>
              <a:spcAft>
                <a:spcPts val="0"/>
              </a:spcAft>
              <a:buClr>
                <a:schemeClr val="lt1"/>
              </a:buClr>
              <a:buSzPts val="5200"/>
              <a:buNone/>
              <a:defRPr sz="5200">
                <a:solidFill>
                  <a:schemeClr val="lt1"/>
                </a:solidFill>
              </a:defRPr>
            </a:lvl3pPr>
            <a:lvl4pPr lvl="3">
              <a:lnSpc>
                <a:spcPct val="90000"/>
              </a:lnSpc>
              <a:spcBef>
                <a:spcPts val="0"/>
              </a:spcBef>
              <a:spcAft>
                <a:spcPts val="0"/>
              </a:spcAft>
              <a:buClr>
                <a:schemeClr val="lt1"/>
              </a:buClr>
              <a:buSzPts val="5200"/>
              <a:buNone/>
              <a:defRPr sz="5200">
                <a:solidFill>
                  <a:schemeClr val="lt1"/>
                </a:solidFill>
              </a:defRPr>
            </a:lvl4pPr>
            <a:lvl5pPr lvl="4">
              <a:lnSpc>
                <a:spcPct val="90000"/>
              </a:lnSpc>
              <a:spcBef>
                <a:spcPts val="0"/>
              </a:spcBef>
              <a:spcAft>
                <a:spcPts val="0"/>
              </a:spcAft>
              <a:buClr>
                <a:schemeClr val="lt1"/>
              </a:buClr>
              <a:buSzPts val="5200"/>
              <a:buNone/>
              <a:defRPr sz="5200">
                <a:solidFill>
                  <a:schemeClr val="lt1"/>
                </a:solidFill>
              </a:defRPr>
            </a:lvl5pPr>
            <a:lvl6pPr lvl="5">
              <a:lnSpc>
                <a:spcPct val="90000"/>
              </a:lnSpc>
              <a:spcBef>
                <a:spcPts val="0"/>
              </a:spcBef>
              <a:spcAft>
                <a:spcPts val="0"/>
              </a:spcAft>
              <a:buClr>
                <a:schemeClr val="lt1"/>
              </a:buClr>
              <a:buSzPts val="5200"/>
              <a:buNone/>
              <a:defRPr sz="5200">
                <a:solidFill>
                  <a:schemeClr val="lt1"/>
                </a:solidFill>
              </a:defRPr>
            </a:lvl6pPr>
            <a:lvl7pPr lvl="6">
              <a:lnSpc>
                <a:spcPct val="90000"/>
              </a:lnSpc>
              <a:spcBef>
                <a:spcPts val="0"/>
              </a:spcBef>
              <a:spcAft>
                <a:spcPts val="0"/>
              </a:spcAft>
              <a:buClr>
                <a:schemeClr val="lt1"/>
              </a:buClr>
              <a:buSzPts val="5200"/>
              <a:buNone/>
              <a:defRPr sz="5200">
                <a:solidFill>
                  <a:schemeClr val="lt1"/>
                </a:solidFill>
              </a:defRPr>
            </a:lvl7pPr>
            <a:lvl8pPr lvl="7">
              <a:lnSpc>
                <a:spcPct val="90000"/>
              </a:lnSpc>
              <a:spcBef>
                <a:spcPts val="0"/>
              </a:spcBef>
              <a:spcAft>
                <a:spcPts val="0"/>
              </a:spcAft>
              <a:buClr>
                <a:schemeClr val="lt1"/>
              </a:buClr>
              <a:buSzPts val="5200"/>
              <a:buNone/>
              <a:defRPr sz="5200">
                <a:solidFill>
                  <a:schemeClr val="lt1"/>
                </a:solidFill>
              </a:defRPr>
            </a:lvl8pPr>
            <a:lvl9pPr lvl="8">
              <a:lnSpc>
                <a:spcPct val="90000"/>
              </a:lnSpc>
              <a:spcBef>
                <a:spcPts val="0"/>
              </a:spcBef>
              <a:spcAft>
                <a:spcPts val="0"/>
              </a:spcAft>
              <a:buClr>
                <a:schemeClr val="lt1"/>
              </a:buClr>
              <a:buSzPts val="5200"/>
              <a:buNone/>
              <a:defRPr sz="5200">
                <a:solidFill>
                  <a:schemeClr val="lt1"/>
                </a:solidFill>
              </a:defRPr>
            </a:lvl9pPr>
          </a:lstStyle>
          <a:p/>
        </p:txBody>
      </p:sp>
      <p:sp>
        <p:nvSpPr>
          <p:cNvPr id="12" name="Google Shape;12;p2"/>
          <p:cNvSpPr txBox="1"/>
          <p:nvPr>
            <p:ph idx="1" type="subTitle"/>
          </p:nvPr>
        </p:nvSpPr>
        <p:spPr>
          <a:xfrm>
            <a:off x="311700" y="3552100"/>
            <a:ext cx="3863100" cy="393600"/>
          </a:xfrm>
          <a:prstGeom prst="rect">
            <a:avLst/>
          </a:prstGeom>
        </p:spPr>
        <p:txBody>
          <a:bodyPr anchorCtr="0" anchor="ctr" bIns="91425" lIns="91425" spcFirstLastPara="1" rIns="91425" wrap="square" tIns="91425">
            <a:normAutofit/>
          </a:bodyPr>
          <a:lstStyle>
            <a:lvl1pPr lvl="0">
              <a:lnSpc>
                <a:spcPct val="100000"/>
              </a:lnSpc>
              <a:spcBef>
                <a:spcPts val="0"/>
              </a:spcBef>
              <a:spcAft>
                <a:spcPts val="0"/>
              </a:spcAft>
              <a:buClr>
                <a:schemeClr val="lt1"/>
              </a:buClr>
              <a:buSzPts val="2000"/>
              <a:buFont typeface="Roboto Medium"/>
              <a:buNone/>
              <a:defRPr sz="2000">
                <a:solidFill>
                  <a:schemeClr val="lt1"/>
                </a:solidFill>
                <a:latin typeface="Roboto Medium"/>
                <a:ea typeface="Roboto Medium"/>
                <a:cs typeface="Roboto Medium"/>
                <a:sym typeface="Roboto Medium"/>
              </a:defRPr>
            </a:lvl1pPr>
            <a:lvl2pPr lvl="1">
              <a:lnSpc>
                <a:spcPct val="100000"/>
              </a:lnSpc>
              <a:spcBef>
                <a:spcPts val="0"/>
              </a:spcBef>
              <a:spcAft>
                <a:spcPts val="0"/>
              </a:spcAft>
              <a:buClr>
                <a:schemeClr val="lt1"/>
              </a:buClr>
              <a:buSzPts val="2000"/>
              <a:buNone/>
              <a:defRPr sz="2000">
                <a:solidFill>
                  <a:schemeClr val="lt1"/>
                </a:solidFill>
              </a:defRPr>
            </a:lvl2pPr>
            <a:lvl3pPr lvl="2">
              <a:lnSpc>
                <a:spcPct val="100000"/>
              </a:lnSpc>
              <a:spcBef>
                <a:spcPts val="0"/>
              </a:spcBef>
              <a:spcAft>
                <a:spcPts val="0"/>
              </a:spcAft>
              <a:buClr>
                <a:schemeClr val="lt1"/>
              </a:buClr>
              <a:buSzPts val="2000"/>
              <a:buNone/>
              <a:defRPr sz="2000">
                <a:solidFill>
                  <a:schemeClr val="lt1"/>
                </a:solidFill>
              </a:defRPr>
            </a:lvl3pPr>
            <a:lvl4pPr lvl="3">
              <a:lnSpc>
                <a:spcPct val="100000"/>
              </a:lnSpc>
              <a:spcBef>
                <a:spcPts val="0"/>
              </a:spcBef>
              <a:spcAft>
                <a:spcPts val="0"/>
              </a:spcAft>
              <a:buClr>
                <a:schemeClr val="lt1"/>
              </a:buClr>
              <a:buSzPts val="2000"/>
              <a:buNone/>
              <a:defRPr sz="2000">
                <a:solidFill>
                  <a:schemeClr val="lt1"/>
                </a:solidFill>
              </a:defRPr>
            </a:lvl4pPr>
            <a:lvl5pPr lvl="4">
              <a:lnSpc>
                <a:spcPct val="100000"/>
              </a:lnSpc>
              <a:spcBef>
                <a:spcPts val="0"/>
              </a:spcBef>
              <a:spcAft>
                <a:spcPts val="0"/>
              </a:spcAft>
              <a:buClr>
                <a:schemeClr val="lt1"/>
              </a:buClr>
              <a:buSzPts val="2000"/>
              <a:buNone/>
              <a:defRPr sz="2000">
                <a:solidFill>
                  <a:schemeClr val="lt1"/>
                </a:solidFill>
              </a:defRPr>
            </a:lvl5pPr>
            <a:lvl6pPr lvl="5">
              <a:lnSpc>
                <a:spcPct val="100000"/>
              </a:lnSpc>
              <a:spcBef>
                <a:spcPts val="0"/>
              </a:spcBef>
              <a:spcAft>
                <a:spcPts val="0"/>
              </a:spcAft>
              <a:buClr>
                <a:schemeClr val="lt1"/>
              </a:buClr>
              <a:buSzPts val="2000"/>
              <a:buNone/>
              <a:defRPr sz="2000">
                <a:solidFill>
                  <a:schemeClr val="lt1"/>
                </a:solidFill>
              </a:defRPr>
            </a:lvl6pPr>
            <a:lvl7pPr lvl="6">
              <a:lnSpc>
                <a:spcPct val="100000"/>
              </a:lnSpc>
              <a:spcBef>
                <a:spcPts val="0"/>
              </a:spcBef>
              <a:spcAft>
                <a:spcPts val="0"/>
              </a:spcAft>
              <a:buClr>
                <a:schemeClr val="lt1"/>
              </a:buClr>
              <a:buSzPts val="2000"/>
              <a:buNone/>
              <a:defRPr sz="2000">
                <a:solidFill>
                  <a:schemeClr val="lt1"/>
                </a:solidFill>
              </a:defRPr>
            </a:lvl7pPr>
            <a:lvl8pPr lvl="7">
              <a:lnSpc>
                <a:spcPct val="100000"/>
              </a:lnSpc>
              <a:spcBef>
                <a:spcPts val="0"/>
              </a:spcBef>
              <a:spcAft>
                <a:spcPts val="0"/>
              </a:spcAft>
              <a:buClr>
                <a:schemeClr val="lt1"/>
              </a:buClr>
              <a:buSzPts val="2000"/>
              <a:buNone/>
              <a:defRPr sz="2000">
                <a:solidFill>
                  <a:schemeClr val="lt1"/>
                </a:solidFill>
              </a:defRPr>
            </a:lvl8pPr>
            <a:lvl9pPr lvl="8">
              <a:lnSpc>
                <a:spcPct val="100000"/>
              </a:lnSpc>
              <a:spcBef>
                <a:spcPts val="0"/>
              </a:spcBef>
              <a:spcAft>
                <a:spcPts val="0"/>
              </a:spcAft>
              <a:buClr>
                <a:schemeClr val="lt1"/>
              </a:buClr>
              <a:buSzPts val="2000"/>
              <a:buNone/>
              <a:defRPr sz="2000">
                <a:solidFill>
                  <a:schemeClr val="lt1"/>
                </a:solidFill>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_1">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17500" lvl="0" marL="457200" algn="ctr">
              <a:spcBef>
                <a:spcPts val="0"/>
              </a:spcBef>
              <a:spcAft>
                <a:spcPts val="0"/>
              </a:spcAft>
              <a:buSzPts val="14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p:cSld name="CUSTOM_7_1">
    <p:spTree>
      <p:nvGrpSpPr>
        <p:cNvPr id="48" name="Shape 48"/>
        <p:cNvGrpSpPr/>
        <p:nvPr/>
      </p:nvGrpSpPr>
      <p:grpSpPr>
        <a:xfrm>
          <a:off x="0" y="0"/>
          <a:ext cx="0" cy="0"/>
          <a:chOff x="0" y="0"/>
          <a:chExt cx="0" cy="0"/>
        </a:xfrm>
      </p:grpSpPr>
      <p:sp>
        <p:nvSpPr>
          <p:cNvPr id="49" name="Google Shape;49;p12"/>
          <p:cNvSpPr txBox="1"/>
          <p:nvPr>
            <p:ph type="title"/>
          </p:nvPr>
        </p:nvSpPr>
        <p:spPr>
          <a:xfrm>
            <a:off x="677325" y="1832775"/>
            <a:ext cx="3217200" cy="1484100"/>
          </a:xfrm>
          <a:prstGeom prst="rect">
            <a:avLst/>
          </a:prstGeom>
        </p:spPr>
        <p:txBody>
          <a:bodyPr anchorCtr="0" anchor="ctr"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5400"/>
              <a:buNone/>
              <a:defRPr/>
            </a:lvl2pPr>
            <a:lvl3pPr lvl="2">
              <a:spcBef>
                <a:spcPts val="0"/>
              </a:spcBef>
              <a:spcAft>
                <a:spcPts val="0"/>
              </a:spcAft>
              <a:buSzPts val="5400"/>
              <a:buNone/>
              <a:defRPr/>
            </a:lvl3pPr>
            <a:lvl4pPr lvl="3">
              <a:spcBef>
                <a:spcPts val="0"/>
              </a:spcBef>
              <a:spcAft>
                <a:spcPts val="0"/>
              </a:spcAft>
              <a:buSzPts val="5400"/>
              <a:buNone/>
              <a:defRPr/>
            </a:lvl4pPr>
            <a:lvl5pPr lvl="4">
              <a:spcBef>
                <a:spcPts val="0"/>
              </a:spcBef>
              <a:spcAft>
                <a:spcPts val="0"/>
              </a:spcAft>
              <a:buSzPts val="5400"/>
              <a:buNone/>
              <a:defRPr/>
            </a:lvl5pPr>
            <a:lvl6pPr lvl="5">
              <a:spcBef>
                <a:spcPts val="0"/>
              </a:spcBef>
              <a:spcAft>
                <a:spcPts val="0"/>
              </a:spcAft>
              <a:buSzPts val="5400"/>
              <a:buNone/>
              <a:defRPr/>
            </a:lvl6pPr>
            <a:lvl7pPr lvl="6">
              <a:spcBef>
                <a:spcPts val="0"/>
              </a:spcBef>
              <a:spcAft>
                <a:spcPts val="0"/>
              </a:spcAft>
              <a:buSzPts val="5400"/>
              <a:buNone/>
              <a:defRPr/>
            </a:lvl7pPr>
            <a:lvl8pPr lvl="7">
              <a:spcBef>
                <a:spcPts val="0"/>
              </a:spcBef>
              <a:spcAft>
                <a:spcPts val="0"/>
              </a:spcAft>
              <a:buSzPts val="5400"/>
              <a:buNone/>
              <a:defRPr/>
            </a:lvl8pPr>
            <a:lvl9pPr lvl="8">
              <a:spcBef>
                <a:spcPts val="0"/>
              </a:spcBef>
              <a:spcAft>
                <a:spcPts val="0"/>
              </a:spcAft>
              <a:buSzPts val="5400"/>
              <a:buNone/>
              <a:defRPr/>
            </a:lvl9pPr>
          </a:lstStyle>
          <a:p/>
        </p:txBody>
      </p:sp>
      <p:sp>
        <p:nvSpPr>
          <p:cNvPr id="50" name="Google Shape;50;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51" name="Google Shape;51;p12"/>
          <p:cNvSpPr txBox="1"/>
          <p:nvPr>
            <p:ph idx="1" type="subTitle"/>
          </p:nvPr>
        </p:nvSpPr>
        <p:spPr>
          <a:xfrm>
            <a:off x="4406650" y="393750"/>
            <a:ext cx="4409700" cy="5427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52" name="Google Shape;52;p12"/>
          <p:cNvSpPr txBox="1"/>
          <p:nvPr>
            <p:ph idx="2" type="subTitle"/>
          </p:nvPr>
        </p:nvSpPr>
        <p:spPr>
          <a:xfrm>
            <a:off x="4406650" y="1151705"/>
            <a:ext cx="4409700" cy="5427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53" name="Google Shape;53;p12"/>
          <p:cNvSpPr txBox="1"/>
          <p:nvPr>
            <p:ph idx="3" type="subTitle"/>
          </p:nvPr>
        </p:nvSpPr>
        <p:spPr>
          <a:xfrm>
            <a:off x="4406650" y="3425570"/>
            <a:ext cx="4409700" cy="5427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54" name="Google Shape;54;p12"/>
          <p:cNvSpPr txBox="1"/>
          <p:nvPr>
            <p:ph idx="4" type="subTitle"/>
          </p:nvPr>
        </p:nvSpPr>
        <p:spPr>
          <a:xfrm>
            <a:off x="4406650" y="1909660"/>
            <a:ext cx="4409700" cy="5427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55" name="Google Shape;55;p12"/>
          <p:cNvSpPr txBox="1"/>
          <p:nvPr>
            <p:ph idx="5" type="subTitle"/>
          </p:nvPr>
        </p:nvSpPr>
        <p:spPr>
          <a:xfrm>
            <a:off x="4406650" y="4183525"/>
            <a:ext cx="4409700" cy="5427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56" name="Google Shape;56;p12"/>
          <p:cNvSpPr txBox="1"/>
          <p:nvPr>
            <p:ph idx="6" type="subTitle"/>
          </p:nvPr>
        </p:nvSpPr>
        <p:spPr>
          <a:xfrm>
            <a:off x="4406650" y="2667615"/>
            <a:ext cx="4409700" cy="5427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ody and image">
  <p:cSld name="CUSTOM_8_1">
    <p:spTree>
      <p:nvGrpSpPr>
        <p:cNvPr id="57" name="Shape 57"/>
        <p:cNvGrpSpPr/>
        <p:nvPr/>
      </p:nvGrpSpPr>
      <p:grpSpPr>
        <a:xfrm>
          <a:off x="0" y="0"/>
          <a:ext cx="0" cy="0"/>
          <a:chOff x="0" y="0"/>
          <a:chExt cx="0" cy="0"/>
        </a:xfrm>
      </p:grpSpPr>
      <p:sp>
        <p:nvSpPr>
          <p:cNvPr id="58" name="Google Shape;58;p13"/>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5400"/>
              <a:buNone/>
              <a:defRPr/>
            </a:lvl1pPr>
            <a:lvl2pPr lvl="1">
              <a:spcBef>
                <a:spcPts val="0"/>
              </a:spcBef>
              <a:spcAft>
                <a:spcPts val="0"/>
              </a:spcAft>
              <a:buSzPts val="5400"/>
              <a:buNone/>
              <a:defRPr/>
            </a:lvl2pPr>
            <a:lvl3pPr lvl="2">
              <a:spcBef>
                <a:spcPts val="0"/>
              </a:spcBef>
              <a:spcAft>
                <a:spcPts val="0"/>
              </a:spcAft>
              <a:buSzPts val="5400"/>
              <a:buNone/>
              <a:defRPr/>
            </a:lvl3pPr>
            <a:lvl4pPr lvl="3">
              <a:spcBef>
                <a:spcPts val="0"/>
              </a:spcBef>
              <a:spcAft>
                <a:spcPts val="0"/>
              </a:spcAft>
              <a:buSzPts val="5400"/>
              <a:buNone/>
              <a:defRPr/>
            </a:lvl4pPr>
            <a:lvl5pPr lvl="4">
              <a:spcBef>
                <a:spcPts val="0"/>
              </a:spcBef>
              <a:spcAft>
                <a:spcPts val="0"/>
              </a:spcAft>
              <a:buSzPts val="5400"/>
              <a:buNone/>
              <a:defRPr/>
            </a:lvl5pPr>
            <a:lvl6pPr lvl="5">
              <a:spcBef>
                <a:spcPts val="0"/>
              </a:spcBef>
              <a:spcAft>
                <a:spcPts val="0"/>
              </a:spcAft>
              <a:buSzPts val="5400"/>
              <a:buNone/>
              <a:defRPr/>
            </a:lvl6pPr>
            <a:lvl7pPr lvl="6">
              <a:spcBef>
                <a:spcPts val="0"/>
              </a:spcBef>
              <a:spcAft>
                <a:spcPts val="0"/>
              </a:spcAft>
              <a:buSzPts val="5400"/>
              <a:buNone/>
              <a:defRPr/>
            </a:lvl7pPr>
            <a:lvl8pPr lvl="7">
              <a:spcBef>
                <a:spcPts val="0"/>
              </a:spcBef>
              <a:spcAft>
                <a:spcPts val="0"/>
              </a:spcAft>
              <a:buSzPts val="5400"/>
              <a:buNone/>
              <a:defRPr/>
            </a:lvl8pPr>
            <a:lvl9pPr lvl="8">
              <a:spcBef>
                <a:spcPts val="0"/>
              </a:spcBef>
              <a:spcAft>
                <a:spcPts val="0"/>
              </a:spcAft>
              <a:buSzPts val="5400"/>
              <a:buNone/>
              <a:defRPr/>
            </a:lvl9pPr>
          </a:lstStyle>
          <a:p/>
        </p:txBody>
      </p:sp>
      <p:sp>
        <p:nvSpPr>
          <p:cNvPr id="59" name="Google Shape;59;p13"/>
          <p:cNvSpPr txBox="1"/>
          <p:nvPr>
            <p:ph idx="1" type="body"/>
          </p:nvPr>
        </p:nvSpPr>
        <p:spPr>
          <a:xfrm>
            <a:off x="311700" y="1152475"/>
            <a:ext cx="4473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60" name="Google Shape;60;p13"/>
          <p:cNvSpPr/>
          <p:nvPr>
            <p:ph idx="2" type="pic"/>
          </p:nvPr>
        </p:nvSpPr>
        <p:spPr>
          <a:xfrm>
            <a:off x="4992024" y="1152775"/>
            <a:ext cx="3840300" cy="3416400"/>
          </a:xfrm>
          <a:prstGeom prst="rect">
            <a:avLst/>
          </a:prstGeom>
          <a:noFill/>
          <a:ln>
            <a:noFill/>
          </a:ln>
        </p:spPr>
      </p:sp>
      <p:sp>
        <p:nvSpPr>
          <p:cNvPr id="61" name="Google Shape;61;p1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big ideas">
  <p:cSld name="CUSTOM_1">
    <p:spTree>
      <p:nvGrpSpPr>
        <p:cNvPr id="62" name="Shape 62"/>
        <p:cNvGrpSpPr/>
        <p:nvPr/>
      </p:nvGrpSpPr>
      <p:grpSpPr>
        <a:xfrm>
          <a:off x="0" y="0"/>
          <a:ext cx="0" cy="0"/>
          <a:chOff x="0" y="0"/>
          <a:chExt cx="0" cy="0"/>
        </a:xfrm>
      </p:grpSpPr>
      <p:sp>
        <p:nvSpPr>
          <p:cNvPr id="63" name="Google Shape;63;p1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64" name="Google Shape;64;p14"/>
          <p:cNvSpPr txBox="1"/>
          <p:nvPr>
            <p:ph type="title"/>
          </p:nvPr>
        </p:nvSpPr>
        <p:spPr>
          <a:xfrm>
            <a:off x="483175" y="450025"/>
            <a:ext cx="8184600" cy="758100"/>
          </a:xfrm>
          <a:prstGeom prst="rect">
            <a:avLst/>
          </a:prstGeom>
        </p:spPr>
        <p:txBody>
          <a:bodyPr anchorCtr="0" anchor="ctr"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65" name="Google Shape;65;p14"/>
          <p:cNvSpPr txBox="1"/>
          <p:nvPr>
            <p:ph idx="1" type="body"/>
          </p:nvPr>
        </p:nvSpPr>
        <p:spPr>
          <a:xfrm>
            <a:off x="483150" y="2237788"/>
            <a:ext cx="3619800" cy="23736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66" name="Google Shape;66;p14"/>
          <p:cNvSpPr txBox="1"/>
          <p:nvPr>
            <p:ph idx="2" type="body"/>
          </p:nvPr>
        </p:nvSpPr>
        <p:spPr>
          <a:xfrm>
            <a:off x="5048000" y="2237788"/>
            <a:ext cx="3619800" cy="23736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67" name="Google Shape;67;p14"/>
          <p:cNvSpPr txBox="1"/>
          <p:nvPr>
            <p:ph idx="3" type="subTitle"/>
          </p:nvPr>
        </p:nvSpPr>
        <p:spPr>
          <a:xfrm>
            <a:off x="483150" y="1336161"/>
            <a:ext cx="3619800" cy="5427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68" name="Google Shape;68;p14"/>
          <p:cNvSpPr txBox="1"/>
          <p:nvPr>
            <p:ph idx="4" type="subTitle"/>
          </p:nvPr>
        </p:nvSpPr>
        <p:spPr>
          <a:xfrm>
            <a:off x="5048000" y="1336161"/>
            <a:ext cx="3619800" cy="5427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big ideas">
  <p:cSld name="CUSTOM_2_2">
    <p:spTree>
      <p:nvGrpSpPr>
        <p:cNvPr id="69" name="Shape 69"/>
        <p:cNvGrpSpPr/>
        <p:nvPr/>
      </p:nvGrpSpPr>
      <p:grpSpPr>
        <a:xfrm>
          <a:off x="0" y="0"/>
          <a:ext cx="0" cy="0"/>
          <a:chOff x="0" y="0"/>
          <a:chExt cx="0" cy="0"/>
        </a:xfrm>
      </p:grpSpPr>
      <p:sp>
        <p:nvSpPr>
          <p:cNvPr id="70" name="Google Shape;70;p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71" name="Google Shape;71;p15"/>
          <p:cNvSpPr txBox="1"/>
          <p:nvPr>
            <p:ph idx="1" type="body"/>
          </p:nvPr>
        </p:nvSpPr>
        <p:spPr>
          <a:xfrm>
            <a:off x="483175" y="2417500"/>
            <a:ext cx="2455500" cy="23736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72" name="Google Shape;72;p15"/>
          <p:cNvSpPr txBox="1"/>
          <p:nvPr>
            <p:ph idx="2" type="body"/>
          </p:nvPr>
        </p:nvSpPr>
        <p:spPr>
          <a:xfrm>
            <a:off x="3347725" y="2417500"/>
            <a:ext cx="2455500" cy="23736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73" name="Google Shape;73;p15"/>
          <p:cNvSpPr txBox="1"/>
          <p:nvPr>
            <p:ph idx="3" type="body"/>
          </p:nvPr>
        </p:nvSpPr>
        <p:spPr>
          <a:xfrm>
            <a:off x="6212275" y="2417500"/>
            <a:ext cx="2455500" cy="23736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74" name="Google Shape;74;p15"/>
          <p:cNvSpPr txBox="1"/>
          <p:nvPr>
            <p:ph type="title"/>
          </p:nvPr>
        </p:nvSpPr>
        <p:spPr>
          <a:xfrm>
            <a:off x="483175" y="450025"/>
            <a:ext cx="8184600" cy="758100"/>
          </a:xfrm>
          <a:prstGeom prst="rect">
            <a:avLst/>
          </a:prstGeom>
        </p:spPr>
        <p:txBody>
          <a:bodyPr anchorCtr="0" anchor="ctr"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75" name="Google Shape;75;p15"/>
          <p:cNvSpPr txBox="1"/>
          <p:nvPr>
            <p:ph idx="4" type="subTitle"/>
          </p:nvPr>
        </p:nvSpPr>
        <p:spPr>
          <a:xfrm>
            <a:off x="483175" y="1336150"/>
            <a:ext cx="2455500" cy="7785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76" name="Google Shape;76;p15"/>
          <p:cNvSpPr txBox="1"/>
          <p:nvPr>
            <p:ph idx="5" type="subTitle"/>
          </p:nvPr>
        </p:nvSpPr>
        <p:spPr>
          <a:xfrm>
            <a:off x="3347725" y="1336150"/>
            <a:ext cx="2455500" cy="7785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77" name="Google Shape;77;p15"/>
          <p:cNvSpPr txBox="1"/>
          <p:nvPr>
            <p:ph idx="6" type="subTitle"/>
          </p:nvPr>
        </p:nvSpPr>
        <p:spPr>
          <a:xfrm>
            <a:off x="6212275" y="1336150"/>
            <a:ext cx="2455500" cy="7785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big ideas">
  <p:cSld name="CUSTOM_3_1">
    <p:spTree>
      <p:nvGrpSpPr>
        <p:cNvPr id="78" name="Shape 78"/>
        <p:cNvGrpSpPr/>
        <p:nvPr/>
      </p:nvGrpSpPr>
      <p:grpSpPr>
        <a:xfrm>
          <a:off x="0" y="0"/>
          <a:ext cx="0" cy="0"/>
          <a:chOff x="0" y="0"/>
          <a:chExt cx="0" cy="0"/>
        </a:xfrm>
      </p:grpSpPr>
      <p:sp>
        <p:nvSpPr>
          <p:cNvPr id="79" name="Google Shape;79;p1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80" name="Google Shape;80;p16"/>
          <p:cNvSpPr txBox="1"/>
          <p:nvPr>
            <p:ph idx="1" type="body"/>
          </p:nvPr>
        </p:nvSpPr>
        <p:spPr>
          <a:xfrm>
            <a:off x="366725" y="1759093"/>
            <a:ext cx="3838500" cy="11385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81" name="Google Shape;81;p16"/>
          <p:cNvSpPr txBox="1"/>
          <p:nvPr>
            <p:ph idx="2" type="body"/>
          </p:nvPr>
        </p:nvSpPr>
        <p:spPr>
          <a:xfrm>
            <a:off x="4938725" y="1759093"/>
            <a:ext cx="3838500" cy="11385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82" name="Google Shape;82;p16"/>
          <p:cNvSpPr txBox="1"/>
          <p:nvPr>
            <p:ph idx="3" type="body"/>
          </p:nvPr>
        </p:nvSpPr>
        <p:spPr>
          <a:xfrm>
            <a:off x="366750" y="3648575"/>
            <a:ext cx="3838500" cy="11385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83" name="Google Shape;83;p16"/>
          <p:cNvSpPr txBox="1"/>
          <p:nvPr>
            <p:ph idx="4" type="body"/>
          </p:nvPr>
        </p:nvSpPr>
        <p:spPr>
          <a:xfrm>
            <a:off x="4938750" y="3648575"/>
            <a:ext cx="3838500" cy="11385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84" name="Google Shape;84;p16"/>
          <p:cNvSpPr txBox="1"/>
          <p:nvPr>
            <p:ph type="title"/>
          </p:nvPr>
        </p:nvSpPr>
        <p:spPr>
          <a:xfrm>
            <a:off x="366750" y="450025"/>
            <a:ext cx="8184600" cy="758100"/>
          </a:xfrm>
          <a:prstGeom prst="rect">
            <a:avLst/>
          </a:prstGeom>
        </p:spPr>
        <p:txBody>
          <a:bodyPr anchorCtr="0" anchor="ctr"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85" name="Google Shape;85;p16"/>
          <p:cNvSpPr txBox="1"/>
          <p:nvPr>
            <p:ph idx="5" type="subTitle"/>
          </p:nvPr>
        </p:nvSpPr>
        <p:spPr>
          <a:xfrm>
            <a:off x="366763" y="1277907"/>
            <a:ext cx="3838500" cy="48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86" name="Google Shape;86;p16"/>
          <p:cNvSpPr txBox="1"/>
          <p:nvPr>
            <p:ph idx="6" type="subTitle"/>
          </p:nvPr>
        </p:nvSpPr>
        <p:spPr>
          <a:xfrm>
            <a:off x="4938738" y="1277907"/>
            <a:ext cx="3838500" cy="48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87" name="Google Shape;87;p16"/>
          <p:cNvSpPr txBox="1"/>
          <p:nvPr>
            <p:ph idx="7" type="subTitle"/>
          </p:nvPr>
        </p:nvSpPr>
        <p:spPr>
          <a:xfrm>
            <a:off x="4938761" y="3167363"/>
            <a:ext cx="3838500" cy="48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88" name="Google Shape;88;p16"/>
          <p:cNvSpPr txBox="1"/>
          <p:nvPr>
            <p:ph idx="8" type="subTitle"/>
          </p:nvPr>
        </p:nvSpPr>
        <p:spPr>
          <a:xfrm>
            <a:off x="366750" y="3167363"/>
            <a:ext cx="3838500" cy="48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image">
  <p:cSld name="TITLE_ONLY_1_1">
    <p:spTree>
      <p:nvGrpSpPr>
        <p:cNvPr id="89" name="Shape 89"/>
        <p:cNvGrpSpPr/>
        <p:nvPr/>
      </p:nvGrpSpPr>
      <p:grpSpPr>
        <a:xfrm>
          <a:off x="0" y="0"/>
          <a:ext cx="0" cy="0"/>
          <a:chOff x="0" y="0"/>
          <a:chExt cx="0" cy="0"/>
        </a:xfrm>
      </p:grpSpPr>
      <p:sp>
        <p:nvSpPr>
          <p:cNvPr id="90" name="Google Shape;90;p17"/>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5400"/>
              <a:buNone/>
              <a:defRPr/>
            </a:lvl1pPr>
            <a:lvl2pPr lvl="1">
              <a:spcBef>
                <a:spcPts val="0"/>
              </a:spcBef>
              <a:spcAft>
                <a:spcPts val="0"/>
              </a:spcAft>
              <a:buSzPts val="5400"/>
              <a:buNone/>
              <a:defRPr/>
            </a:lvl2pPr>
            <a:lvl3pPr lvl="2">
              <a:spcBef>
                <a:spcPts val="0"/>
              </a:spcBef>
              <a:spcAft>
                <a:spcPts val="0"/>
              </a:spcAft>
              <a:buSzPts val="5400"/>
              <a:buNone/>
              <a:defRPr/>
            </a:lvl3pPr>
            <a:lvl4pPr lvl="3">
              <a:spcBef>
                <a:spcPts val="0"/>
              </a:spcBef>
              <a:spcAft>
                <a:spcPts val="0"/>
              </a:spcAft>
              <a:buSzPts val="5400"/>
              <a:buNone/>
              <a:defRPr/>
            </a:lvl4pPr>
            <a:lvl5pPr lvl="4">
              <a:spcBef>
                <a:spcPts val="0"/>
              </a:spcBef>
              <a:spcAft>
                <a:spcPts val="0"/>
              </a:spcAft>
              <a:buSzPts val="5400"/>
              <a:buNone/>
              <a:defRPr/>
            </a:lvl5pPr>
            <a:lvl6pPr lvl="5">
              <a:spcBef>
                <a:spcPts val="0"/>
              </a:spcBef>
              <a:spcAft>
                <a:spcPts val="0"/>
              </a:spcAft>
              <a:buSzPts val="5400"/>
              <a:buNone/>
              <a:defRPr/>
            </a:lvl6pPr>
            <a:lvl7pPr lvl="6">
              <a:spcBef>
                <a:spcPts val="0"/>
              </a:spcBef>
              <a:spcAft>
                <a:spcPts val="0"/>
              </a:spcAft>
              <a:buSzPts val="5400"/>
              <a:buNone/>
              <a:defRPr/>
            </a:lvl7pPr>
            <a:lvl8pPr lvl="7">
              <a:spcBef>
                <a:spcPts val="0"/>
              </a:spcBef>
              <a:spcAft>
                <a:spcPts val="0"/>
              </a:spcAft>
              <a:buSzPts val="5400"/>
              <a:buNone/>
              <a:defRPr/>
            </a:lvl8pPr>
            <a:lvl9pPr lvl="8">
              <a:spcBef>
                <a:spcPts val="0"/>
              </a:spcBef>
              <a:spcAft>
                <a:spcPts val="0"/>
              </a:spcAft>
              <a:buSzPts val="5400"/>
              <a:buNone/>
              <a:defRPr/>
            </a:lvl9pPr>
          </a:lstStyle>
          <a:p/>
        </p:txBody>
      </p:sp>
      <p:sp>
        <p:nvSpPr>
          <p:cNvPr id="91" name="Google Shape;91;p1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92" name="Google Shape;92;p17"/>
          <p:cNvSpPr/>
          <p:nvPr>
            <p:ph idx="2" type="pic"/>
          </p:nvPr>
        </p:nvSpPr>
        <p:spPr>
          <a:xfrm>
            <a:off x="311700" y="1170425"/>
            <a:ext cx="8520600" cy="3492900"/>
          </a:xfrm>
          <a:prstGeom prst="rect">
            <a:avLst/>
          </a:prstGeom>
          <a:noFill/>
          <a:ln>
            <a:no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storyboards">
  <p:cSld name="CUSTOM_4_1">
    <p:spTree>
      <p:nvGrpSpPr>
        <p:cNvPr id="93" name="Shape 93"/>
        <p:cNvGrpSpPr/>
        <p:nvPr/>
      </p:nvGrpSpPr>
      <p:grpSpPr>
        <a:xfrm>
          <a:off x="0" y="0"/>
          <a:ext cx="0" cy="0"/>
          <a:chOff x="0" y="0"/>
          <a:chExt cx="0" cy="0"/>
        </a:xfrm>
      </p:grpSpPr>
      <p:sp>
        <p:nvSpPr>
          <p:cNvPr id="94" name="Google Shape;94;p18"/>
          <p:cNvSpPr txBox="1"/>
          <p:nvPr>
            <p:ph idx="1" type="body"/>
          </p:nvPr>
        </p:nvSpPr>
        <p:spPr>
          <a:xfrm>
            <a:off x="311700" y="4080225"/>
            <a:ext cx="4027500" cy="9261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95" name="Google Shape;95;p18"/>
          <p:cNvSpPr/>
          <p:nvPr>
            <p:ph idx="2" type="pic"/>
          </p:nvPr>
        </p:nvSpPr>
        <p:spPr>
          <a:xfrm>
            <a:off x="4804825" y="1133300"/>
            <a:ext cx="4027500" cy="2392800"/>
          </a:xfrm>
          <a:prstGeom prst="rect">
            <a:avLst/>
          </a:prstGeom>
          <a:noFill/>
          <a:ln>
            <a:noFill/>
          </a:ln>
        </p:spPr>
      </p:sp>
      <p:sp>
        <p:nvSpPr>
          <p:cNvPr id="96" name="Google Shape;96;p18"/>
          <p:cNvSpPr/>
          <p:nvPr>
            <p:ph idx="3" type="pic"/>
          </p:nvPr>
        </p:nvSpPr>
        <p:spPr>
          <a:xfrm>
            <a:off x="311725" y="1133300"/>
            <a:ext cx="4027500" cy="2392800"/>
          </a:xfrm>
          <a:prstGeom prst="rect">
            <a:avLst/>
          </a:prstGeom>
          <a:noFill/>
          <a:ln>
            <a:noFill/>
          </a:ln>
        </p:spPr>
      </p:sp>
      <p:sp>
        <p:nvSpPr>
          <p:cNvPr id="97" name="Google Shape;97;p18"/>
          <p:cNvSpPr txBox="1"/>
          <p:nvPr>
            <p:ph idx="4" type="body"/>
          </p:nvPr>
        </p:nvSpPr>
        <p:spPr>
          <a:xfrm>
            <a:off x="4804825" y="4080225"/>
            <a:ext cx="4027500" cy="9261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98" name="Google Shape;98;p1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99" name="Google Shape;99;p18"/>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5400"/>
              <a:buNone/>
              <a:defRPr/>
            </a:lvl1pPr>
            <a:lvl2pPr lvl="1">
              <a:spcBef>
                <a:spcPts val="0"/>
              </a:spcBef>
              <a:spcAft>
                <a:spcPts val="0"/>
              </a:spcAft>
              <a:buSzPts val="5400"/>
              <a:buNone/>
              <a:defRPr/>
            </a:lvl2pPr>
            <a:lvl3pPr lvl="2">
              <a:spcBef>
                <a:spcPts val="0"/>
              </a:spcBef>
              <a:spcAft>
                <a:spcPts val="0"/>
              </a:spcAft>
              <a:buSzPts val="5400"/>
              <a:buNone/>
              <a:defRPr/>
            </a:lvl3pPr>
            <a:lvl4pPr lvl="3">
              <a:spcBef>
                <a:spcPts val="0"/>
              </a:spcBef>
              <a:spcAft>
                <a:spcPts val="0"/>
              </a:spcAft>
              <a:buSzPts val="5400"/>
              <a:buNone/>
              <a:defRPr/>
            </a:lvl4pPr>
            <a:lvl5pPr lvl="4">
              <a:spcBef>
                <a:spcPts val="0"/>
              </a:spcBef>
              <a:spcAft>
                <a:spcPts val="0"/>
              </a:spcAft>
              <a:buSzPts val="5400"/>
              <a:buNone/>
              <a:defRPr/>
            </a:lvl5pPr>
            <a:lvl6pPr lvl="5">
              <a:spcBef>
                <a:spcPts val="0"/>
              </a:spcBef>
              <a:spcAft>
                <a:spcPts val="0"/>
              </a:spcAft>
              <a:buSzPts val="5400"/>
              <a:buNone/>
              <a:defRPr/>
            </a:lvl6pPr>
            <a:lvl7pPr lvl="6">
              <a:spcBef>
                <a:spcPts val="0"/>
              </a:spcBef>
              <a:spcAft>
                <a:spcPts val="0"/>
              </a:spcAft>
              <a:buSzPts val="5400"/>
              <a:buNone/>
              <a:defRPr/>
            </a:lvl7pPr>
            <a:lvl8pPr lvl="7">
              <a:spcBef>
                <a:spcPts val="0"/>
              </a:spcBef>
              <a:spcAft>
                <a:spcPts val="0"/>
              </a:spcAft>
              <a:buSzPts val="5400"/>
              <a:buNone/>
              <a:defRPr/>
            </a:lvl8pPr>
            <a:lvl9pPr lvl="8">
              <a:spcBef>
                <a:spcPts val="0"/>
              </a:spcBef>
              <a:spcAft>
                <a:spcPts val="0"/>
              </a:spcAft>
              <a:buSzPts val="5400"/>
              <a:buNone/>
              <a:defRPr/>
            </a:lvl9pPr>
          </a:lstStyle>
          <a:p/>
        </p:txBody>
      </p:sp>
      <p:sp>
        <p:nvSpPr>
          <p:cNvPr id="100" name="Google Shape;100;p18"/>
          <p:cNvSpPr txBox="1"/>
          <p:nvPr>
            <p:ph idx="5" type="subTitle"/>
          </p:nvPr>
        </p:nvSpPr>
        <p:spPr>
          <a:xfrm>
            <a:off x="311725" y="3582900"/>
            <a:ext cx="4027500" cy="48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400"/>
              <a:buNone/>
              <a:defRPr/>
            </a:lvl1pPr>
            <a:lvl2pPr lvl="1">
              <a:lnSpc>
                <a:spcPct val="100000"/>
              </a:lnSpc>
              <a:spcBef>
                <a:spcPts val="0"/>
              </a:spcBef>
              <a:spcAft>
                <a:spcPts val="0"/>
              </a:spcAft>
              <a:buSzPts val="1800"/>
              <a:buNone/>
              <a:defRPr sz="1800"/>
            </a:lvl2pPr>
            <a:lvl3pPr lvl="2">
              <a:lnSpc>
                <a:spcPct val="100000"/>
              </a:lnSpc>
              <a:spcBef>
                <a:spcPts val="0"/>
              </a:spcBef>
              <a:spcAft>
                <a:spcPts val="0"/>
              </a:spcAft>
              <a:buSzPts val="1800"/>
              <a:buNone/>
              <a:defRPr sz="1800"/>
            </a:lvl3pPr>
            <a:lvl4pPr lvl="3">
              <a:lnSpc>
                <a:spcPct val="100000"/>
              </a:lnSpc>
              <a:spcBef>
                <a:spcPts val="0"/>
              </a:spcBef>
              <a:spcAft>
                <a:spcPts val="0"/>
              </a:spcAft>
              <a:buSzPts val="1800"/>
              <a:buNone/>
              <a:defRPr sz="1800"/>
            </a:lvl4pPr>
            <a:lvl5pPr lvl="4">
              <a:lnSpc>
                <a:spcPct val="100000"/>
              </a:lnSpc>
              <a:spcBef>
                <a:spcPts val="0"/>
              </a:spcBef>
              <a:spcAft>
                <a:spcPts val="0"/>
              </a:spcAft>
              <a:buSzPts val="1800"/>
              <a:buNone/>
              <a:defRPr sz="1800"/>
            </a:lvl5pPr>
            <a:lvl6pPr lvl="5">
              <a:lnSpc>
                <a:spcPct val="100000"/>
              </a:lnSpc>
              <a:spcBef>
                <a:spcPts val="0"/>
              </a:spcBef>
              <a:spcAft>
                <a:spcPts val="0"/>
              </a:spcAft>
              <a:buSzPts val="1800"/>
              <a:buNone/>
              <a:defRPr sz="1800"/>
            </a:lvl6pPr>
            <a:lvl7pPr lvl="6">
              <a:lnSpc>
                <a:spcPct val="100000"/>
              </a:lnSpc>
              <a:spcBef>
                <a:spcPts val="0"/>
              </a:spcBef>
              <a:spcAft>
                <a:spcPts val="0"/>
              </a:spcAft>
              <a:buSzPts val="1800"/>
              <a:buNone/>
              <a:defRPr sz="1800"/>
            </a:lvl7pPr>
            <a:lvl8pPr lvl="7">
              <a:lnSpc>
                <a:spcPct val="100000"/>
              </a:lnSpc>
              <a:spcBef>
                <a:spcPts val="0"/>
              </a:spcBef>
              <a:spcAft>
                <a:spcPts val="0"/>
              </a:spcAft>
              <a:buSzPts val="1800"/>
              <a:buNone/>
              <a:defRPr sz="1800"/>
            </a:lvl8pPr>
            <a:lvl9pPr lvl="8">
              <a:lnSpc>
                <a:spcPct val="100000"/>
              </a:lnSpc>
              <a:spcBef>
                <a:spcPts val="0"/>
              </a:spcBef>
              <a:spcAft>
                <a:spcPts val="0"/>
              </a:spcAft>
              <a:buSzPts val="1800"/>
              <a:buNone/>
              <a:defRPr sz="1800"/>
            </a:lvl9pPr>
          </a:lstStyle>
          <a:p/>
        </p:txBody>
      </p:sp>
      <p:sp>
        <p:nvSpPr>
          <p:cNvPr id="101" name="Google Shape;101;p18"/>
          <p:cNvSpPr txBox="1"/>
          <p:nvPr>
            <p:ph idx="6" type="subTitle"/>
          </p:nvPr>
        </p:nvSpPr>
        <p:spPr>
          <a:xfrm>
            <a:off x="4804825" y="3582900"/>
            <a:ext cx="4027500" cy="48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400"/>
              <a:buNone/>
              <a:defRPr/>
            </a:lvl1pPr>
            <a:lvl2pPr lvl="1">
              <a:lnSpc>
                <a:spcPct val="100000"/>
              </a:lnSpc>
              <a:spcBef>
                <a:spcPts val="0"/>
              </a:spcBef>
              <a:spcAft>
                <a:spcPts val="0"/>
              </a:spcAft>
              <a:buSzPts val="1800"/>
              <a:buNone/>
              <a:defRPr sz="1800"/>
            </a:lvl2pPr>
            <a:lvl3pPr lvl="2">
              <a:lnSpc>
                <a:spcPct val="100000"/>
              </a:lnSpc>
              <a:spcBef>
                <a:spcPts val="0"/>
              </a:spcBef>
              <a:spcAft>
                <a:spcPts val="0"/>
              </a:spcAft>
              <a:buSzPts val="1800"/>
              <a:buNone/>
              <a:defRPr sz="1800"/>
            </a:lvl3pPr>
            <a:lvl4pPr lvl="3">
              <a:lnSpc>
                <a:spcPct val="100000"/>
              </a:lnSpc>
              <a:spcBef>
                <a:spcPts val="0"/>
              </a:spcBef>
              <a:spcAft>
                <a:spcPts val="0"/>
              </a:spcAft>
              <a:buSzPts val="1800"/>
              <a:buNone/>
              <a:defRPr sz="1800"/>
            </a:lvl4pPr>
            <a:lvl5pPr lvl="4">
              <a:lnSpc>
                <a:spcPct val="100000"/>
              </a:lnSpc>
              <a:spcBef>
                <a:spcPts val="0"/>
              </a:spcBef>
              <a:spcAft>
                <a:spcPts val="0"/>
              </a:spcAft>
              <a:buSzPts val="1800"/>
              <a:buNone/>
              <a:defRPr sz="1800"/>
            </a:lvl5pPr>
            <a:lvl6pPr lvl="5">
              <a:lnSpc>
                <a:spcPct val="100000"/>
              </a:lnSpc>
              <a:spcBef>
                <a:spcPts val="0"/>
              </a:spcBef>
              <a:spcAft>
                <a:spcPts val="0"/>
              </a:spcAft>
              <a:buSzPts val="1800"/>
              <a:buNone/>
              <a:defRPr sz="1800"/>
            </a:lvl6pPr>
            <a:lvl7pPr lvl="6">
              <a:lnSpc>
                <a:spcPct val="100000"/>
              </a:lnSpc>
              <a:spcBef>
                <a:spcPts val="0"/>
              </a:spcBef>
              <a:spcAft>
                <a:spcPts val="0"/>
              </a:spcAft>
              <a:buSzPts val="1800"/>
              <a:buNone/>
              <a:defRPr sz="1800"/>
            </a:lvl7pPr>
            <a:lvl8pPr lvl="7">
              <a:lnSpc>
                <a:spcPct val="100000"/>
              </a:lnSpc>
              <a:spcBef>
                <a:spcPts val="0"/>
              </a:spcBef>
              <a:spcAft>
                <a:spcPts val="0"/>
              </a:spcAft>
              <a:buSzPts val="1800"/>
              <a:buNone/>
              <a:defRPr sz="1800"/>
            </a:lvl8pPr>
            <a:lvl9pPr lvl="8">
              <a:lnSpc>
                <a:spcPct val="100000"/>
              </a:lnSpc>
              <a:spcBef>
                <a:spcPts val="0"/>
              </a:spcBef>
              <a:spcAft>
                <a:spcPts val="0"/>
              </a:spcAft>
              <a:buSzPts val="1800"/>
              <a:buNone/>
              <a:defRPr sz="1800"/>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storyboards">
  <p:cSld name="CUSTOM_4_1_1">
    <p:spTree>
      <p:nvGrpSpPr>
        <p:cNvPr id="102" name="Shape 102"/>
        <p:cNvGrpSpPr/>
        <p:nvPr/>
      </p:nvGrpSpPr>
      <p:grpSpPr>
        <a:xfrm>
          <a:off x="0" y="0"/>
          <a:ext cx="0" cy="0"/>
          <a:chOff x="0" y="0"/>
          <a:chExt cx="0" cy="0"/>
        </a:xfrm>
      </p:grpSpPr>
      <p:sp>
        <p:nvSpPr>
          <p:cNvPr id="103" name="Google Shape;103;p19"/>
          <p:cNvSpPr txBox="1"/>
          <p:nvPr>
            <p:ph idx="1" type="body"/>
          </p:nvPr>
        </p:nvSpPr>
        <p:spPr>
          <a:xfrm>
            <a:off x="311700" y="3911700"/>
            <a:ext cx="2627100" cy="10185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04" name="Google Shape;104;p19"/>
          <p:cNvSpPr/>
          <p:nvPr>
            <p:ph idx="2" type="pic"/>
          </p:nvPr>
        </p:nvSpPr>
        <p:spPr>
          <a:xfrm>
            <a:off x="6205225" y="1128325"/>
            <a:ext cx="2627100" cy="2273100"/>
          </a:xfrm>
          <a:prstGeom prst="rect">
            <a:avLst/>
          </a:prstGeom>
          <a:noFill/>
          <a:ln>
            <a:noFill/>
          </a:ln>
        </p:spPr>
      </p:sp>
      <p:sp>
        <p:nvSpPr>
          <p:cNvPr id="105" name="Google Shape;105;p19"/>
          <p:cNvSpPr/>
          <p:nvPr>
            <p:ph idx="3" type="pic"/>
          </p:nvPr>
        </p:nvSpPr>
        <p:spPr>
          <a:xfrm>
            <a:off x="311725" y="1128325"/>
            <a:ext cx="2627100" cy="2273100"/>
          </a:xfrm>
          <a:prstGeom prst="rect">
            <a:avLst/>
          </a:prstGeom>
          <a:noFill/>
          <a:ln>
            <a:noFill/>
          </a:ln>
        </p:spPr>
      </p:sp>
      <p:sp>
        <p:nvSpPr>
          <p:cNvPr id="106" name="Google Shape;106;p19"/>
          <p:cNvSpPr txBox="1"/>
          <p:nvPr>
            <p:ph idx="4" type="body"/>
          </p:nvPr>
        </p:nvSpPr>
        <p:spPr>
          <a:xfrm>
            <a:off x="6205225" y="3911700"/>
            <a:ext cx="2627100" cy="10185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07" name="Google Shape;107;p19"/>
          <p:cNvSpPr/>
          <p:nvPr>
            <p:ph idx="5" type="pic"/>
          </p:nvPr>
        </p:nvSpPr>
        <p:spPr>
          <a:xfrm>
            <a:off x="3255250" y="1128325"/>
            <a:ext cx="2627100" cy="2273100"/>
          </a:xfrm>
          <a:prstGeom prst="rect">
            <a:avLst/>
          </a:prstGeom>
          <a:noFill/>
          <a:ln>
            <a:noFill/>
          </a:ln>
        </p:spPr>
      </p:sp>
      <p:sp>
        <p:nvSpPr>
          <p:cNvPr id="108" name="Google Shape;108;p19"/>
          <p:cNvSpPr txBox="1"/>
          <p:nvPr>
            <p:ph idx="6" type="body"/>
          </p:nvPr>
        </p:nvSpPr>
        <p:spPr>
          <a:xfrm>
            <a:off x="3255250" y="3911700"/>
            <a:ext cx="2627100" cy="10185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09" name="Google Shape;109;p1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10" name="Google Shape;110;p19"/>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5400"/>
              <a:buNone/>
              <a:defRPr/>
            </a:lvl1pPr>
            <a:lvl2pPr lvl="1">
              <a:spcBef>
                <a:spcPts val="0"/>
              </a:spcBef>
              <a:spcAft>
                <a:spcPts val="0"/>
              </a:spcAft>
              <a:buSzPts val="5400"/>
              <a:buNone/>
              <a:defRPr/>
            </a:lvl2pPr>
            <a:lvl3pPr lvl="2">
              <a:spcBef>
                <a:spcPts val="0"/>
              </a:spcBef>
              <a:spcAft>
                <a:spcPts val="0"/>
              </a:spcAft>
              <a:buSzPts val="5400"/>
              <a:buNone/>
              <a:defRPr/>
            </a:lvl3pPr>
            <a:lvl4pPr lvl="3">
              <a:spcBef>
                <a:spcPts val="0"/>
              </a:spcBef>
              <a:spcAft>
                <a:spcPts val="0"/>
              </a:spcAft>
              <a:buSzPts val="5400"/>
              <a:buNone/>
              <a:defRPr/>
            </a:lvl4pPr>
            <a:lvl5pPr lvl="4">
              <a:spcBef>
                <a:spcPts val="0"/>
              </a:spcBef>
              <a:spcAft>
                <a:spcPts val="0"/>
              </a:spcAft>
              <a:buSzPts val="5400"/>
              <a:buNone/>
              <a:defRPr/>
            </a:lvl5pPr>
            <a:lvl6pPr lvl="5">
              <a:spcBef>
                <a:spcPts val="0"/>
              </a:spcBef>
              <a:spcAft>
                <a:spcPts val="0"/>
              </a:spcAft>
              <a:buSzPts val="5400"/>
              <a:buNone/>
              <a:defRPr/>
            </a:lvl6pPr>
            <a:lvl7pPr lvl="6">
              <a:spcBef>
                <a:spcPts val="0"/>
              </a:spcBef>
              <a:spcAft>
                <a:spcPts val="0"/>
              </a:spcAft>
              <a:buSzPts val="5400"/>
              <a:buNone/>
              <a:defRPr/>
            </a:lvl7pPr>
            <a:lvl8pPr lvl="7">
              <a:spcBef>
                <a:spcPts val="0"/>
              </a:spcBef>
              <a:spcAft>
                <a:spcPts val="0"/>
              </a:spcAft>
              <a:buSzPts val="5400"/>
              <a:buNone/>
              <a:defRPr/>
            </a:lvl8pPr>
            <a:lvl9pPr lvl="8">
              <a:spcBef>
                <a:spcPts val="0"/>
              </a:spcBef>
              <a:spcAft>
                <a:spcPts val="0"/>
              </a:spcAft>
              <a:buSzPts val="5400"/>
              <a:buNone/>
              <a:defRPr/>
            </a:lvl9pPr>
          </a:lstStyle>
          <a:p/>
        </p:txBody>
      </p:sp>
      <p:sp>
        <p:nvSpPr>
          <p:cNvPr id="111" name="Google Shape;111;p19"/>
          <p:cNvSpPr txBox="1"/>
          <p:nvPr>
            <p:ph idx="7" type="subTitle"/>
          </p:nvPr>
        </p:nvSpPr>
        <p:spPr>
          <a:xfrm>
            <a:off x="311725" y="3430500"/>
            <a:ext cx="2627100" cy="48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400"/>
              <a:buNone/>
              <a:defRPr/>
            </a:lvl1pPr>
            <a:lvl2pPr lvl="1">
              <a:lnSpc>
                <a:spcPct val="100000"/>
              </a:lnSpc>
              <a:spcBef>
                <a:spcPts val="0"/>
              </a:spcBef>
              <a:spcAft>
                <a:spcPts val="0"/>
              </a:spcAft>
              <a:buSzPts val="1800"/>
              <a:buNone/>
              <a:defRPr sz="1800"/>
            </a:lvl2pPr>
            <a:lvl3pPr lvl="2">
              <a:lnSpc>
                <a:spcPct val="100000"/>
              </a:lnSpc>
              <a:spcBef>
                <a:spcPts val="0"/>
              </a:spcBef>
              <a:spcAft>
                <a:spcPts val="0"/>
              </a:spcAft>
              <a:buSzPts val="1800"/>
              <a:buNone/>
              <a:defRPr sz="1800"/>
            </a:lvl3pPr>
            <a:lvl4pPr lvl="3">
              <a:lnSpc>
                <a:spcPct val="100000"/>
              </a:lnSpc>
              <a:spcBef>
                <a:spcPts val="0"/>
              </a:spcBef>
              <a:spcAft>
                <a:spcPts val="0"/>
              </a:spcAft>
              <a:buSzPts val="1800"/>
              <a:buNone/>
              <a:defRPr sz="1800"/>
            </a:lvl4pPr>
            <a:lvl5pPr lvl="4">
              <a:lnSpc>
                <a:spcPct val="100000"/>
              </a:lnSpc>
              <a:spcBef>
                <a:spcPts val="0"/>
              </a:spcBef>
              <a:spcAft>
                <a:spcPts val="0"/>
              </a:spcAft>
              <a:buSzPts val="1800"/>
              <a:buNone/>
              <a:defRPr sz="1800"/>
            </a:lvl5pPr>
            <a:lvl6pPr lvl="5">
              <a:lnSpc>
                <a:spcPct val="100000"/>
              </a:lnSpc>
              <a:spcBef>
                <a:spcPts val="0"/>
              </a:spcBef>
              <a:spcAft>
                <a:spcPts val="0"/>
              </a:spcAft>
              <a:buSzPts val="1800"/>
              <a:buNone/>
              <a:defRPr sz="1800"/>
            </a:lvl6pPr>
            <a:lvl7pPr lvl="6">
              <a:lnSpc>
                <a:spcPct val="100000"/>
              </a:lnSpc>
              <a:spcBef>
                <a:spcPts val="0"/>
              </a:spcBef>
              <a:spcAft>
                <a:spcPts val="0"/>
              </a:spcAft>
              <a:buSzPts val="1800"/>
              <a:buNone/>
              <a:defRPr sz="1800"/>
            </a:lvl7pPr>
            <a:lvl8pPr lvl="7">
              <a:lnSpc>
                <a:spcPct val="100000"/>
              </a:lnSpc>
              <a:spcBef>
                <a:spcPts val="0"/>
              </a:spcBef>
              <a:spcAft>
                <a:spcPts val="0"/>
              </a:spcAft>
              <a:buSzPts val="1800"/>
              <a:buNone/>
              <a:defRPr sz="1800"/>
            </a:lvl8pPr>
            <a:lvl9pPr lvl="8">
              <a:lnSpc>
                <a:spcPct val="100000"/>
              </a:lnSpc>
              <a:spcBef>
                <a:spcPts val="0"/>
              </a:spcBef>
              <a:spcAft>
                <a:spcPts val="0"/>
              </a:spcAft>
              <a:buSzPts val="1800"/>
              <a:buNone/>
              <a:defRPr sz="1800"/>
            </a:lvl9pPr>
          </a:lstStyle>
          <a:p/>
        </p:txBody>
      </p:sp>
      <p:sp>
        <p:nvSpPr>
          <p:cNvPr id="112" name="Google Shape;112;p19"/>
          <p:cNvSpPr txBox="1"/>
          <p:nvPr>
            <p:ph idx="8" type="subTitle"/>
          </p:nvPr>
        </p:nvSpPr>
        <p:spPr>
          <a:xfrm>
            <a:off x="6205225" y="3430500"/>
            <a:ext cx="2627100" cy="48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400"/>
              <a:buNone/>
              <a:defRPr/>
            </a:lvl1pPr>
            <a:lvl2pPr lvl="1">
              <a:lnSpc>
                <a:spcPct val="100000"/>
              </a:lnSpc>
              <a:spcBef>
                <a:spcPts val="0"/>
              </a:spcBef>
              <a:spcAft>
                <a:spcPts val="0"/>
              </a:spcAft>
              <a:buSzPts val="1800"/>
              <a:buNone/>
              <a:defRPr sz="1800"/>
            </a:lvl2pPr>
            <a:lvl3pPr lvl="2">
              <a:lnSpc>
                <a:spcPct val="100000"/>
              </a:lnSpc>
              <a:spcBef>
                <a:spcPts val="0"/>
              </a:spcBef>
              <a:spcAft>
                <a:spcPts val="0"/>
              </a:spcAft>
              <a:buSzPts val="1800"/>
              <a:buNone/>
              <a:defRPr sz="1800"/>
            </a:lvl3pPr>
            <a:lvl4pPr lvl="3">
              <a:lnSpc>
                <a:spcPct val="100000"/>
              </a:lnSpc>
              <a:spcBef>
                <a:spcPts val="0"/>
              </a:spcBef>
              <a:spcAft>
                <a:spcPts val="0"/>
              </a:spcAft>
              <a:buSzPts val="1800"/>
              <a:buNone/>
              <a:defRPr sz="1800"/>
            </a:lvl4pPr>
            <a:lvl5pPr lvl="4">
              <a:lnSpc>
                <a:spcPct val="100000"/>
              </a:lnSpc>
              <a:spcBef>
                <a:spcPts val="0"/>
              </a:spcBef>
              <a:spcAft>
                <a:spcPts val="0"/>
              </a:spcAft>
              <a:buSzPts val="1800"/>
              <a:buNone/>
              <a:defRPr sz="1800"/>
            </a:lvl5pPr>
            <a:lvl6pPr lvl="5">
              <a:lnSpc>
                <a:spcPct val="100000"/>
              </a:lnSpc>
              <a:spcBef>
                <a:spcPts val="0"/>
              </a:spcBef>
              <a:spcAft>
                <a:spcPts val="0"/>
              </a:spcAft>
              <a:buSzPts val="1800"/>
              <a:buNone/>
              <a:defRPr sz="1800"/>
            </a:lvl6pPr>
            <a:lvl7pPr lvl="6">
              <a:lnSpc>
                <a:spcPct val="100000"/>
              </a:lnSpc>
              <a:spcBef>
                <a:spcPts val="0"/>
              </a:spcBef>
              <a:spcAft>
                <a:spcPts val="0"/>
              </a:spcAft>
              <a:buSzPts val="1800"/>
              <a:buNone/>
              <a:defRPr sz="1800"/>
            </a:lvl7pPr>
            <a:lvl8pPr lvl="7">
              <a:lnSpc>
                <a:spcPct val="100000"/>
              </a:lnSpc>
              <a:spcBef>
                <a:spcPts val="0"/>
              </a:spcBef>
              <a:spcAft>
                <a:spcPts val="0"/>
              </a:spcAft>
              <a:buSzPts val="1800"/>
              <a:buNone/>
              <a:defRPr sz="1800"/>
            </a:lvl8pPr>
            <a:lvl9pPr lvl="8">
              <a:lnSpc>
                <a:spcPct val="100000"/>
              </a:lnSpc>
              <a:spcBef>
                <a:spcPts val="0"/>
              </a:spcBef>
              <a:spcAft>
                <a:spcPts val="0"/>
              </a:spcAft>
              <a:buSzPts val="1800"/>
              <a:buNone/>
              <a:defRPr sz="1800"/>
            </a:lvl9pPr>
          </a:lstStyle>
          <a:p/>
        </p:txBody>
      </p:sp>
      <p:sp>
        <p:nvSpPr>
          <p:cNvPr id="113" name="Google Shape;113;p19"/>
          <p:cNvSpPr txBox="1"/>
          <p:nvPr>
            <p:ph idx="9" type="subTitle"/>
          </p:nvPr>
        </p:nvSpPr>
        <p:spPr>
          <a:xfrm>
            <a:off x="3255250" y="3430500"/>
            <a:ext cx="2627100" cy="48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400"/>
              <a:buNone/>
              <a:defRPr/>
            </a:lvl1pPr>
            <a:lvl2pPr lvl="1">
              <a:lnSpc>
                <a:spcPct val="100000"/>
              </a:lnSpc>
              <a:spcBef>
                <a:spcPts val="0"/>
              </a:spcBef>
              <a:spcAft>
                <a:spcPts val="0"/>
              </a:spcAft>
              <a:buSzPts val="1800"/>
              <a:buNone/>
              <a:defRPr sz="1800"/>
            </a:lvl2pPr>
            <a:lvl3pPr lvl="2">
              <a:lnSpc>
                <a:spcPct val="100000"/>
              </a:lnSpc>
              <a:spcBef>
                <a:spcPts val="0"/>
              </a:spcBef>
              <a:spcAft>
                <a:spcPts val="0"/>
              </a:spcAft>
              <a:buSzPts val="1800"/>
              <a:buNone/>
              <a:defRPr sz="1800"/>
            </a:lvl3pPr>
            <a:lvl4pPr lvl="3">
              <a:lnSpc>
                <a:spcPct val="100000"/>
              </a:lnSpc>
              <a:spcBef>
                <a:spcPts val="0"/>
              </a:spcBef>
              <a:spcAft>
                <a:spcPts val="0"/>
              </a:spcAft>
              <a:buSzPts val="1800"/>
              <a:buNone/>
              <a:defRPr sz="1800"/>
            </a:lvl4pPr>
            <a:lvl5pPr lvl="4">
              <a:lnSpc>
                <a:spcPct val="100000"/>
              </a:lnSpc>
              <a:spcBef>
                <a:spcPts val="0"/>
              </a:spcBef>
              <a:spcAft>
                <a:spcPts val="0"/>
              </a:spcAft>
              <a:buSzPts val="1800"/>
              <a:buNone/>
              <a:defRPr sz="1800"/>
            </a:lvl5pPr>
            <a:lvl6pPr lvl="5">
              <a:lnSpc>
                <a:spcPct val="100000"/>
              </a:lnSpc>
              <a:spcBef>
                <a:spcPts val="0"/>
              </a:spcBef>
              <a:spcAft>
                <a:spcPts val="0"/>
              </a:spcAft>
              <a:buSzPts val="1800"/>
              <a:buNone/>
              <a:defRPr sz="1800"/>
            </a:lvl6pPr>
            <a:lvl7pPr lvl="6">
              <a:lnSpc>
                <a:spcPct val="100000"/>
              </a:lnSpc>
              <a:spcBef>
                <a:spcPts val="0"/>
              </a:spcBef>
              <a:spcAft>
                <a:spcPts val="0"/>
              </a:spcAft>
              <a:buSzPts val="1800"/>
              <a:buNone/>
              <a:defRPr sz="1800"/>
            </a:lvl7pPr>
            <a:lvl8pPr lvl="7">
              <a:lnSpc>
                <a:spcPct val="100000"/>
              </a:lnSpc>
              <a:spcBef>
                <a:spcPts val="0"/>
              </a:spcBef>
              <a:spcAft>
                <a:spcPts val="0"/>
              </a:spcAft>
              <a:buSzPts val="1800"/>
              <a:buNone/>
              <a:defRPr sz="1800"/>
            </a:lvl8pPr>
            <a:lvl9pPr lvl="8">
              <a:lnSpc>
                <a:spcPct val="100000"/>
              </a:lnSpc>
              <a:spcBef>
                <a:spcPts val="0"/>
              </a:spcBef>
              <a:spcAft>
                <a:spcPts val="0"/>
              </a:spcAft>
              <a:buSzPts val="1800"/>
              <a:buNone/>
              <a:defRPr sz="1800"/>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only">
  <p:cSld name="CUSTOM_5_1">
    <p:spTree>
      <p:nvGrpSpPr>
        <p:cNvPr id="114" name="Shape 114"/>
        <p:cNvGrpSpPr/>
        <p:nvPr/>
      </p:nvGrpSpPr>
      <p:grpSpPr>
        <a:xfrm>
          <a:off x="0" y="0"/>
          <a:ext cx="0" cy="0"/>
          <a:chOff x="0" y="0"/>
          <a:chExt cx="0" cy="0"/>
        </a:xfrm>
      </p:grpSpPr>
      <p:sp>
        <p:nvSpPr>
          <p:cNvPr id="115" name="Google Shape;115;p20"/>
          <p:cNvSpPr/>
          <p:nvPr>
            <p:ph idx="2" type="pic"/>
          </p:nvPr>
        </p:nvSpPr>
        <p:spPr>
          <a:xfrm>
            <a:off x="311700" y="445025"/>
            <a:ext cx="8520600" cy="4218300"/>
          </a:xfrm>
          <a:prstGeom prst="rect">
            <a:avLst/>
          </a:prstGeom>
          <a:noFill/>
          <a:ln>
            <a:noFill/>
          </a:ln>
        </p:spPr>
      </p:sp>
      <p:sp>
        <p:nvSpPr>
          <p:cNvPr id="116" name="Google Shape;116;p2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_2">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grid">
  <p:cSld name="CUSTOM_6_1">
    <p:spTree>
      <p:nvGrpSpPr>
        <p:cNvPr id="117" name="Shape 117"/>
        <p:cNvGrpSpPr/>
        <p:nvPr/>
      </p:nvGrpSpPr>
      <p:grpSpPr>
        <a:xfrm>
          <a:off x="0" y="0"/>
          <a:ext cx="0" cy="0"/>
          <a:chOff x="0" y="0"/>
          <a:chExt cx="0" cy="0"/>
        </a:xfrm>
      </p:grpSpPr>
      <p:sp>
        <p:nvSpPr>
          <p:cNvPr id="118" name="Google Shape;118;p2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19" name="Google Shape;119;p21"/>
          <p:cNvSpPr/>
          <p:nvPr>
            <p:ph idx="2" type="pic"/>
          </p:nvPr>
        </p:nvSpPr>
        <p:spPr>
          <a:xfrm>
            <a:off x="3389600" y="118913"/>
            <a:ext cx="1643700" cy="1535100"/>
          </a:xfrm>
          <a:prstGeom prst="rect">
            <a:avLst/>
          </a:prstGeom>
          <a:noFill/>
          <a:ln>
            <a:noFill/>
          </a:ln>
        </p:spPr>
      </p:sp>
      <p:sp>
        <p:nvSpPr>
          <p:cNvPr id="120" name="Google Shape;120;p21"/>
          <p:cNvSpPr/>
          <p:nvPr>
            <p:ph idx="3" type="pic"/>
          </p:nvPr>
        </p:nvSpPr>
        <p:spPr>
          <a:xfrm>
            <a:off x="5195935" y="118913"/>
            <a:ext cx="1643700" cy="1535100"/>
          </a:xfrm>
          <a:prstGeom prst="rect">
            <a:avLst/>
          </a:prstGeom>
          <a:noFill/>
          <a:ln>
            <a:noFill/>
          </a:ln>
        </p:spPr>
      </p:sp>
      <p:sp>
        <p:nvSpPr>
          <p:cNvPr id="121" name="Google Shape;121;p21"/>
          <p:cNvSpPr/>
          <p:nvPr>
            <p:ph idx="4" type="pic"/>
          </p:nvPr>
        </p:nvSpPr>
        <p:spPr>
          <a:xfrm>
            <a:off x="7002270" y="118913"/>
            <a:ext cx="1643700" cy="1535100"/>
          </a:xfrm>
          <a:prstGeom prst="rect">
            <a:avLst/>
          </a:prstGeom>
          <a:noFill/>
          <a:ln>
            <a:noFill/>
          </a:ln>
        </p:spPr>
      </p:sp>
      <p:sp>
        <p:nvSpPr>
          <p:cNvPr id="122" name="Google Shape;122;p21"/>
          <p:cNvSpPr/>
          <p:nvPr>
            <p:ph idx="5" type="pic"/>
          </p:nvPr>
        </p:nvSpPr>
        <p:spPr>
          <a:xfrm>
            <a:off x="3389588" y="1804212"/>
            <a:ext cx="1643700" cy="1535100"/>
          </a:xfrm>
          <a:prstGeom prst="rect">
            <a:avLst/>
          </a:prstGeom>
          <a:noFill/>
          <a:ln>
            <a:noFill/>
          </a:ln>
        </p:spPr>
      </p:sp>
      <p:sp>
        <p:nvSpPr>
          <p:cNvPr id="123" name="Google Shape;123;p21"/>
          <p:cNvSpPr/>
          <p:nvPr>
            <p:ph idx="6" type="pic"/>
          </p:nvPr>
        </p:nvSpPr>
        <p:spPr>
          <a:xfrm>
            <a:off x="5195922" y="1804212"/>
            <a:ext cx="1643700" cy="1535100"/>
          </a:xfrm>
          <a:prstGeom prst="rect">
            <a:avLst/>
          </a:prstGeom>
          <a:noFill/>
          <a:ln>
            <a:noFill/>
          </a:ln>
        </p:spPr>
      </p:sp>
      <p:sp>
        <p:nvSpPr>
          <p:cNvPr id="124" name="Google Shape;124;p21"/>
          <p:cNvSpPr/>
          <p:nvPr>
            <p:ph idx="7" type="pic"/>
          </p:nvPr>
        </p:nvSpPr>
        <p:spPr>
          <a:xfrm>
            <a:off x="7002257" y="1804212"/>
            <a:ext cx="1643700" cy="1535100"/>
          </a:xfrm>
          <a:prstGeom prst="rect">
            <a:avLst/>
          </a:prstGeom>
          <a:noFill/>
          <a:ln>
            <a:noFill/>
          </a:ln>
        </p:spPr>
      </p:sp>
      <p:sp>
        <p:nvSpPr>
          <p:cNvPr id="125" name="Google Shape;125;p21"/>
          <p:cNvSpPr txBox="1"/>
          <p:nvPr>
            <p:ph type="title"/>
          </p:nvPr>
        </p:nvSpPr>
        <p:spPr>
          <a:xfrm>
            <a:off x="351550" y="445025"/>
            <a:ext cx="2596800" cy="1706400"/>
          </a:xfrm>
          <a:prstGeom prst="rect">
            <a:avLst/>
          </a:prstGeom>
        </p:spPr>
        <p:txBody>
          <a:bodyPr anchorCtr="0" anchor="t" bIns="91425" lIns="91425" spcFirstLastPara="1" rIns="91425" wrap="square" tIns="91425">
            <a:spAutoFit/>
          </a:bodyPr>
          <a:lstStyle>
            <a:lvl1pPr lvl="0">
              <a:spcBef>
                <a:spcPts val="0"/>
              </a:spcBef>
              <a:spcAft>
                <a:spcPts val="0"/>
              </a:spcAft>
              <a:buSzPts val="5400"/>
              <a:buNone/>
              <a:defRPr/>
            </a:lvl1pPr>
            <a:lvl2pPr lvl="1">
              <a:spcBef>
                <a:spcPts val="0"/>
              </a:spcBef>
              <a:spcAft>
                <a:spcPts val="0"/>
              </a:spcAft>
              <a:buSzPts val="5400"/>
              <a:buNone/>
              <a:defRPr/>
            </a:lvl2pPr>
            <a:lvl3pPr lvl="2">
              <a:spcBef>
                <a:spcPts val="0"/>
              </a:spcBef>
              <a:spcAft>
                <a:spcPts val="0"/>
              </a:spcAft>
              <a:buSzPts val="5400"/>
              <a:buNone/>
              <a:defRPr/>
            </a:lvl3pPr>
            <a:lvl4pPr lvl="3">
              <a:spcBef>
                <a:spcPts val="0"/>
              </a:spcBef>
              <a:spcAft>
                <a:spcPts val="0"/>
              </a:spcAft>
              <a:buSzPts val="5400"/>
              <a:buNone/>
              <a:defRPr/>
            </a:lvl4pPr>
            <a:lvl5pPr lvl="4">
              <a:spcBef>
                <a:spcPts val="0"/>
              </a:spcBef>
              <a:spcAft>
                <a:spcPts val="0"/>
              </a:spcAft>
              <a:buSzPts val="5400"/>
              <a:buNone/>
              <a:defRPr/>
            </a:lvl5pPr>
            <a:lvl6pPr lvl="5">
              <a:spcBef>
                <a:spcPts val="0"/>
              </a:spcBef>
              <a:spcAft>
                <a:spcPts val="0"/>
              </a:spcAft>
              <a:buSzPts val="5400"/>
              <a:buNone/>
              <a:defRPr/>
            </a:lvl6pPr>
            <a:lvl7pPr lvl="6">
              <a:spcBef>
                <a:spcPts val="0"/>
              </a:spcBef>
              <a:spcAft>
                <a:spcPts val="0"/>
              </a:spcAft>
              <a:buSzPts val="5400"/>
              <a:buNone/>
              <a:defRPr/>
            </a:lvl7pPr>
            <a:lvl8pPr lvl="7">
              <a:spcBef>
                <a:spcPts val="0"/>
              </a:spcBef>
              <a:spcAft>
                <a:spcPts val="0"/>
              </a:spcAft>
              <a:buSzPts val="5400"/>
              <a:buNone/>
              <a:defRPr/>
            </a:lvl8pPr>
            <a:lvl9pPr lvl="8">
              <a:spcBef>
                <a:spcPts val="0"/>
              </a:spcBef>
              <a:spcAft>
                <a:spcPts val="0"/>
              </a:spcAft>
              <a:buSzPts val="5400"/>
              <a:buNone/>
              <a:defRPr/>
            </a:lvl9pPr>
          </a:lstStyle>
          <a:p/>
        </p:txBody>
      </p:sp>
      <p:sp>
        <p:nvSpPr>
          <p:cNvPr id="126" name="Google Shape;126;p21"/>
          <p:cNvSpPr/>
          <p:nvPr>
            <p:ph idx="8" type="pic"/>
          </p:nvPr>
        </p:nvSpPr>
        <p:spPr>
          <a:xfrm>
            <a:off x="3389588" y="3489487"/>
            <a:ext cx="1643700" cy="1535100"/>
          </a:xfrm>
          <a:prstGeom prst="rect">
            <a:avLst/>
          </a:prstGeom>
          <a:noFill/>
          <a:ln>
            <a:noFill/>
          </a:ln>
        </p:spPr>
      </p:sp>
      <p:sp>
        <p:nvSpPr>
          <p:cNvPr id="127" name="Google Shape;127;p21"/>
          <p:cNvSpPr/>
          <p:nvPr>
            <p:ph idx="9" type="pic"/>
          </p:nvPr>
        </p:nvSpPr>
        <p:spPr>
          <a:xfrm>
            <a:off x="5195922" y="3489487"/>
            <a:ext cx="1643700" cy="1535100"/>
          </a:xfrm>
          <a:prstGeom prst="rect">
            <a:avLst/>
          </a:prstGeom>
          <a:noFill/>
          <a:ln>
            <a:noFill/>
          </a:ln>
        </p:spPr>
      </p:sp>
      <p:sp>
        <p:nvSpPr>
          <p:cNvPr id="128" name="Google Shape;128;p21"/>
          <p:cNvSpPr/>
          <p:nvPr>
            <p:ph idx="13" type="pic"/>
          </p:nvPr>
        </p:nvSpPr>
        <p:spPr>
          <a:xfrm>
            <a:off x="7002257" y="3489487"/>
            <a:ext cx="1643700" cy="1535100"/>
          </a:xfrm>
          <a:prstGeom prst="rect">
            <a:avLst/>
          </a:prstGeom>
          <a:noFill/>
          <a:ln>
            <a:noFill/>
          </a:ln>
        </p:spPr>
      </p:sp>
    </p:spTree>
  </p:cSld>
  <p:clrMapOvr>
    <a:masterClrMapping/>
  </p:clrMapOvr>
  <p:extLst>
    <p:ext uri="{DCECCB84-F9BA-43D5-87BE-67443E8EF086}">
      <p15:sldGuideLst>
        <p15:guide id="1" pos="5564">
          <p15:clr>
            <a:srgbClr val="E46962"/>
          </p15:clr>
        </p15:guide>
      </p15:sldGuideLst>
    </p:ext>
  </p:extLst>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type="secHead">
  <p:cSld name="SECTION_HEADER">
    <p:spTree>
      <p:nvGrpSpPr>
        <p:cNvPr id="129" name="Shape 129"/>
        <p:cNvGrpSpPr/>
        <p:nvPr/>
      </p:nvGrpSpPr>
      <p:grpSpPr>
        <a:xfrm>
          <a:off x="0" y="0"/>
          <a:ext cx="0" cy="0"/>
          <a:chOff x="0" y="0"/>
          <a:chExt cx="0" cy="0"/>
        </a:xfrm>
      </p:grpSpPr>
      <p:sp>
        <p:nvSpPr>
          <p:cNvPr id="130" name="Google Shape;130;p22"/>
          <p:cNvSpPr/>
          <p:nvPr/>
        </p:nvSpPr>
        <p:spPr>
          <a:xfrm>
            <a:off x="330299" y="-1669950"/>
            <a:ext cx="8483400" cy="84834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5600">
              <a:solidFill>
                <a:schemeClr val="dk1"/>
              </a:solidFill>
              <a:latin typeface="Roboto Serif Medium"/>
              <a:ea typeface="Roboto Serif Medium"/>
              <a:cs typeface="Roboto Serif Medium"/>
              <a:sym typeface="Roboto Serif Medium"/>
            </a:endParaRPr>
          </a:p>
        </p:txBody>
      </p:sp>
      <p:sp>
        <p:nvSpPr>
          <p:cNvPr id="131" name="Google Shape;131;p22"/>
          <p:cNvSpPr/>
          <p:nvPr/>
        </p:nvSpPr>
        <p:spPr>
          <a:xfrm>
            <a:off x="650850" y="-1349400"/>
            <a:ext cx="7842300" cy="78423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5400">
              <a:solidFill>
                <a:schemeClr val="dk1"/>
              </a:solidFill>
              <a:latin typeface="Roboto Serif"/>
              <a:ea typeface="Roboto Serif"/>
              <a:cs typeface="Roboto Serif"/>
              <a:sym typeface="Roboto Serif"/>
            </a:endParaRPr>
          </a:p>
        </p:txBody>
      </p:sp>
      <p:sp>
        <p:nvSpPr>
          <p:cNvPr id="132" name="Google Shape;132;p22"/>
          <p:cNvSpPr txBox="1"/>
          <p:nvPr>
            <p:ph type="title"/>
          </p:nvPr>
        </p:nvSpPr>
        <p:spPr>
          <a:xfrm>
            <a:off x="650850" y="1825650"/>
            <a:ext cx="7842300" cy="14922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lt1"/>
              </a:buClr>
              <a:buSzPts val="5400"/>
              <a:buNone/>
              <a:defRPr>
                <a:solidFill>
                  <a:schemeClr val="lt1"/>
                </a:solidFill>
              </a:defRPr>
            </a:lvl1pPr>
            <a:lvl2pPr lvl="1" algn="ctr">
              <a:spcBef>
                <a:spcPts val="0"/>
              </a:spcBef>
              <a:spcAft>
                <a:spcPts val="0"/>
              </a:spcAft>
              <a:buClr>
                <a:schemeClr val="lt1"/>
              </a:buClr>
              <a:buSzPts val="3600"/>
              <a:buNone/>
              <a:defRPr sz="3600">
                <a:solidFill>
                  <a:schemeClr val="lt1"/>
                </a:solidFill>
              </a:defRPr>
            </a:lvl2pPr>
            <a:lvl3pPr lvl="2" algn="ctr">
              <a:spcBef>
                <a:spcPts val="0"/>
              </a:spcBef>
              <a:spcAft>
                <a:spcPts val="0"/>
              </a:spcAft>
              <a:buClr>
                <a:schemeClr val="lt1"/>
              </a:buClr>
              <a:buSzPts val="3600"/>
              <a:buNone/>
              <a:defRPr sz="3600">
                <a:solidFill>
                  <a:schemeClr val="lt1"/>
                </a:solidFill>
              </a:defRPr>
            </a:lvl3pPr>
            <a:lvl4pPr lvl="3" algn="ctr">
              <a:spcBef>
                <a:spcPts val="0"/>
              </a:spcBef>
              <a:spcAft>
                <a:spcPts val="0"/>
              </a:spcAft>
              <a:buClr>
                <a:schemeClr val="lt1"/>
              </a:buClr>
              <a:buSzPts val="3600"/>
              <a:buNone/>
              <a:defRPr sz="3600">
                <a:solidFill>
                  <a:schemeClr val="lt1"/>
                </a:solidFill>
              </a:defRPr>
            </a:lvl4pPr>
            <a:lvl5pPr lvl="4" algn="ctr">
              <a:spcBef>
                <a:spcPts val="0"/>
              </a:spcBef>
              <a:spcAft>
                <a:spcPts val="0"/>
              </a:spcAft>
              <a:buClr>
                <a:schemeClr val="lt1"/>
              </a:buClr>
              <a:buSzPts val="3600"/>
              <a:buNone/>
              <a:defRPr sz="3600">
                <a:solidFill>
                  <a:schemeClr val="lt1"/>
                </a:solidFill>
              </a:defRPr>
            </a:lvl5pPr>
            <a:lvl6pPr lvl="5" algn="ctr">
              <a:spcBef>
                <a:spcPts val="0"/>
              </a:spcBef>
              <a:spcAft>
                <a:spcPts val="0"/>
              </a:spcAft>
              <a:buClr>
                <a:schemeClr val="lt1"/>
              </a:buClr>
              <a:buSzPts val="3600"/>
              <a:buNone/>
              <a:defRPr sz="3600">
                <a:solidFill>
                  <a:schemeClr val="lt1"/>
                </a:solidFill>
              </a:defRPr>
            </a:lvl6pPr>
            <a:lvl7pPr lvl="6" algn="ctr">
              <a:spcBef>
                <a:spcPts val="0"/>
              </a:spcBef>
              <a:spcAft>
                <a:spcPts val="0"/>
              </a:spcAft>
              <a:buClr>
                <a:schemeClr val="lt1"/>
              </a:buClr>
              <a:buSzPts val="3600"/>
              <a:buNone/>
              <a:defRPr sz="3600">
                <a:solidFill>
                  <a:schemeClr val="lt1"/>
                </a:solidFill>
              </a:defRPr>
            </a:lvl7pPr>
            <a:lvl8pPr lvl="7" algn="ctr">
              <a:spcBef>
                <a:spcPts val="0"/>
              </a:spcBef>
              <a:spcAft>
                <a:spcPts val="0"/>
              </a:spcAft>
              <a:buClr>
                <a:schemeClr val="lt1"/>
              </a:buClr>
              <a:buSzPts val="3600"/>
              <a:buNone/>
              <a:defRPr sz="3600">
                <a:solidFill>
                  <a:schemeClr val="lt1"/>
                </a:solidFill>
              </a:defRPr>
            </a:lvl8pPr>
            <a:lvl9pPr lvl="8" algn="ctr">
              <a:spcBef>
                <a:spcPts val="0"/>
              </a:spcBef>
              <a:spcAft>
                <a:spcPts val="0"/>
              </a:spcAft>
              <a:buClr>
                <a:schemeClr val="lt1"/>
              </a:buClr>
              <a:buSzPts val="3600"/>
              <a:buNone/>
              <a:defRPr sz="3600">
                <a:solidFill>
                  <a:schemeClr val="lt1"/>
                </a:solidFill>
              </a:defRPr>
            </a:lvl9pPr>
          </a:lstStyle>
          <a:p/>
        </p:txBody>
      </p:sp>
      <p:sp>
        <p:nvSpPr>
          <p:cNvPr id="133" name="Google Shape;133;p2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2">
  <p:cSld name="SECTION_HEADER_1">
    <p:bg>
      <p:bgPr>
        <a:solidFill>
          <a:schemeClr val="dk1"/>
        </a:solidFill>
      </p:bgPr>
    </p:bg>
    <p:spTree>
      <p:nvGrpSpPr>
        <p:cNvPr id="134" name="Shape 134"/>
        <p:cNvGrpSpPr/>
        <p:nvPr/>
      </p:nvGrpSpPr>
      <p:grpSpPr>
        <a:xfrm>
          <a:off x="0" y="0"/>
          <a:ext cx="0" cy="0"/>
          <a:chOff x="0" y="0"/>
          <a:chExt cx="0" cy="0"/>
        </a:xfrm>
      </p:grpSpPr>
      <p:sp>
        <p:nvSpPr>
          <p:cNvPr id="135" name="Google Shape;135;p23"/>
          <p:cNvSpPr/>
          <p:nvPr/>
        </p:nvSpPr>
        <p:spPr>
          <a:xfrm>
            <a:off x="330299" y="-1669950"/>
            <a:ext cx="8483400" cy="8483400"/>
          </a:xfrm>
          <a:prstGeom prst="ellipse">
            <a:avLst/>
          </a:prstGeom>
          <a:no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5600">
              <a:solidFill>
                <a:schemeClr val="lt1"/>
              </a:solidFill>
              <a:latin typeface="Roboto Serif Medium"/>
              <a:ea typeface="Roboto Serif Medium"/>
              <a:cs typeface="Roboto Serif Medium"/>
              <a:sym typeface="Roboto Serif Medium"/>
            </a:endParaRPr>
          </a:p>
        </p:txBody>
      </p:sp>
      <p:sp>
        <p:nvSpPr>
          <p:cNvPr id="136" name="Google Shape;136;p23"/>
          <p:cNvSpPr/>
          <p:nvPr/>
        </p:nvSpPr>
        <p:spPr>
          <a:xfrm>
            <a:off x="650850" y="-1349400"/>
            <a:ext cx="7842300" cy="7842300"/>
          </a:xfrm>
          <a:prstGeom prst="ellipse">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5400">
              <a:solidFill>
                <a:schemeClr val="lt1"/>
              </a:solidFill>
              <a:latin typeface="Roboto Serif"/>
              <a:ea typeface="Roboto Serif"/>
              <a:cs typeface="Roboto Serif"/>
              <a:sym typeface="Roboto Serif"/>
            </a:endParaRPr>
          </a:p>
        </p:txBody>
      </p:sp>
      <p:sp>
        <p:nvSpPr>
          <p:cNvPr id="137" name="Google Shape;137;p23"/>
          <p:cNvSpPr txBox="1"/>
          <p:nvPr>
            <p:ph type="title"/>
          </p:nvPr>
        </p:nvSpPr>
        <p:spPr>
          <a:xfrm>
            <a:off x="650850" y="1825650"/>
            <a:ext cx="7842300" cy="1492200"/>
          </a:xfrm>
          <a:prstGeom prst="rect">
            <a:avLst/>
          </a:prstGeom>
        </p:spPr>
        <p:txBody>
          <a:bodyPr anchorCtr="0" anchor="ctr" bIns="91425" lIns="91425" spcFirstLastPara="1" rIns="91425" wrap="square" tIns="91425">
            <a:noAutofit/>
          </a:bodyPr>
          <a:lstStyle>
            <a:lvl1pPr lvl="0" algn="ctr">
              <a:spcBef>
                <a:spcPts val="0"/>
              </a:spcBef>
              <a:spcAft>
                <a:spcPts val="0"/>
              </a:spcAft>
              <a:buSzPts val="5400"/>
              <a:buNone/>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38" name="Google Shape;138;p2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icker Bank">
  <p:cSld name="SECTION_HEADER_1_1">
    <p:bg>
      <p:bgPr>
        <a:solidFill>
          <a:schemeClr val="dk1"/>
        </a:solidFill>
      </p:bgPr>
    </p:bg>
    <p:spTree>
      <p:nvGrpSpPr>
        <p:cNvPr id="139" name="Shape 139"/>
        <p:cNvGrpSpPr/>
        <p:nvPr/>
      </p:nvGrpSpPr>
      <p:grpSpPr>
        <a:xfrm>
          <a:off x="0" y="0"/>
          <a:ext cx="0" cy="0"/>
          <a:chOff x="0" y="0"/>
          <a:chExt cx="0" cy="0"/>
        </a:xfrm>
      </p:grpSpPr>
      <p:sp>
        <p:nvSpPr>
          <p:cNvPr id="140" name="Google Shape;140;p24"/>
          <p:cNvSpPr/>
          <p:nvPr/>
        </p:nvSpPr>
        <p:spPr>
          <a:xfrm>
            <a:off x="330299" y="-1669950"/>
            <a:ext cx="8483400" cy="8483400"/>
          </a:xfrm>
          <a:prstGeom prst="ellipse">
            <a:avLst/>
          </a:prstGeom>
          <a:no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5600">
              <a:solidFill>
                <a:schemeClr val="lt1"/>
              </a:solidFill>
              <a:latin typeface="Roboto Serif Medium"/>
              <a:ea typeface="Roboto Serif Medium"/>
              <a:cs typeface="Roboto Serif Medium"/>
              <a:sym typeface="Roboto Serif Medium"/>
            </a:endParaRPr>
          </a:p>
        </p:txBody>
      </p:sp>
      <p:sp>
        <p:nvSpPr>
          <p:cNvPr id="141" name="Google Shape;141;p24"/>
          <p:cNvSpPr/>
          <p:nvPr/>
        </p:nvSpPr>
        <p:spPr>
          <a:xfrm>
            <a:off x="650850" y="-1349400"/>
            <a:ext cx="7842300" cy="7842300"/>
          </a:xfrm>
          <a:prstGeom prst="ellipse">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5400">
              <a:solidFill>
                <a:schemeClr val="lt1"/>
              </a:solidFill>
              <a:latin typeface="Roboto Serif"/>
              <a:ea typeface="Roboto Serif"/>
              <a:cs typeface="Roboto Serif"/>
              <a:sym typeface="Roboto Serif"/>
            </a:endParaRPr>
          </a:p>
        </p:txBody>
      </p:sp>
      <p:sp>
        <p:nvSpPr>
          <p:cNvPr id="142" name="Google Shape;142;p2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143" name="Google Shape;143;p24"/>
          <p:cNvSpPr txBox="1"/>
          <p:nvPr>
            <p:ph idx="1" type="subTitle"/>
          </p:nvPr>
        </p:nvSpPr>
        <p:spPr>
          <a:xfrm>
            <a:off x="1509750" y="807488"/>
            <a:ext cx="6124500" cy="752100"/>
          </a:xfrm>
          <a:prstGeom prst="rect">
            <a:avLst/>
          </a:prstGeom>
        </p:spPr>
        <p:txBody>
          <a:bodyPr anchorCtr="0" anchor="ctr" bIns="91425" lIns="91425" spcFirstLastPara="1" rIns="91425" wrap="square" tIns="91425">
            <a:normAutofit/>
          </a:bodyPr>
          <a:lstStyle>
            <a:lvl1pPr lvl="0" algn="ctr">
              <a:lnSpc>
                <a:spcPct val="100000"/>
              </a:lnSpc>
              <a:spcBef>
                <a:spcPts val="0"/>
              </a:spcBef>
              <a:spcAft>
                <a:spcPts val="0"/>
              </a:spcAft>
              <a:buSzPts val="4200"/>
              <a:buFont typeface="Roboto Serif"/>
              <a:buNone/>
              <a:defRPr b="1" sz="4200">
                <a:latin typeface="Roboto Serif"/>
                <a:ea typeface="Roboto Serif"/>
                <a:cs typeface="Roboto Serif"/>
                <a:sym typeface="Roboto Serif"/>
              </a:defRPr>
            </a:lvl1pPr>
            <a:lvl2pPr lvl="1" algn="ctr">
              <a:lnSpc>
                <a:spcPct val="100000"/>
              </a:lnSpc>
              <a:spcBef>
                <a:spcPts val="0"/>
              </a:spcBef>
              <a:spcAft>
                <a:spcPts val="0"/>
              </a:spcAft>
              <a:buSzPts val="1400"/>
              <a:buFont typeface="Roboto Serif"/>
              <a:buNone/>
              <a:defRPr b="1">
                <a:latin typeface="Roboto Serif"/>
                <a:ea typeface="Roboto Serif"/>
                <a:cs typeface="Roboto Serif"/>
                <a:sym typeface="Roboto Serif"/>
              </a:defRPr>
            </a:lvl2pPr>
            <a:lvl3pPr lvl="2" algn="ctr">
              <a:lnSpc>
                <a:spcPct val="100000"/>
              </a:lnSpc>
              <a:spcBef>
                <a:spcPts val="0"/>
              </a:spcBef>
              <a:spcAft>
                <a:spcPts val="0"/>
              </a:spcAft>
              <a:buSzPts val="1400"/>
              <a:buFont typeface="Roboto Serif"/>
              <a:buNone/>
              <a:defRPr b="1">
                <a:latin typeface="Roboto Serif"/>
                <a:ea typeface="Roboto Serif"/>
                <a:cs typeface="Roboto Serif"/>
                <a:sym typeface="Roboto Serif"/>
              </a:defRPr>
            </a:lvl3pPr>
            <a:lvl4pPr lvl="3" algn="ctr">
              <a:lnSpc>
                <a:spcPct val="100000"/>
              </a:lnSpc>
              <a:spcBef>
                <a:spcPts val="0"/>
              </a:spcBef>
              <a:spcAft>
                <a:spcPts val="0"/>
              </a:spcAft>
              <a:buSzPts val="1400"/>
              <a:buFont typeface="Roboto Serif"/>
              <a:buNone/>
              <a:defRPr b="1">
                <a:latin typeface="Roboto Serif"/>
                <a:ea typeface="Roboto Serif"/>
                <a:cs typeface="Roboto Serif"/>
                <a:sym typeface="Roboto Serif"/>
              </a:defRPr>
            </a:lvl4pPr>
            <a:lvl5pPr lvl="4" algn="ctr">
              <a:lnSpc>
                <a:spcPct val="100000"/>
              </a:lnSpc>
              <a:spcBef>
                <a:spcPts val="0"/>
              </a:spcBef>
              <a:spcAft>
                <a:spcPts val="0"/>
              </a:spcAft>
              <a:buSzPts val="1400"/>
              <a:buFont typeface="Roboto Serif"/>
              <a:buNone/>
              <a:defRPr b="1">
                <a:latin typeface="Roboto Serif"/>
                <a:ea typeface="Roboto Serif"/>
                <a:cs typeface="Roboto Serif"/>
                <a:sym typeface="Roboto Serif"/>
              </a:defRPr>
            </a:lvl5pPr>
            <a:lvl6pPr lvl="5" algn="ctr">
              <a:lnSpc>
                <a:spcPct val="100000"/>
              </a:lnSpc>
              <a:spcBef>
                <a:spcPts val="0"/>
              </a:spcBef>
              <a:spcAft>
                <a:spcPts val="0"/>
              </a:spcAft>
              <a:buSzPts val="1400"/>
              <a:buFont typeface="Roboto Serif"/>
              <a:buNone/>
              <a:defRPr b="1">
                <a:latin typeface="Roboto Serif"/>
                <a:ea typeface="Roboto Serif"/>
                <a:cs typeface="Roboto Serif"/>
                <a:sym typeface="Roboto Serif"/>
              </a:defRPr>
            </a:lvl6pPr>
            <a:lvl7pPr lvl="6" algn="ctr">
              <a:lnSpc>
                <a:spcPct val="100000"/>
              </a:lnSpc>
              <a:spcBef>
                <a:spcPts val="0"/>
              </a:spcBef>
              <a:spcAft>
                <a:spcPts val="0"/>
              </a:spcAft>
              <a:buSzPts val="1400"/>
              <a:buFont typeface="Roboto Serif"/>
              <a:buNone/>
              <a:defRPr b="1">
                <a:latin typeface="Roboto Serif"/>
                <a:ea typeface="Roboto Serif"/>
                <a:cs typeface="Roboto Serif"/>
                <a:sym typeface="Roboto Serif"/>
              </a:defRPr>
            </a:lvl7pPr>
            <a:lvl8pPr lvl="7" algn="ctr">
              <a:lnSpc>
                <a:spcPct val="100000"/>
              </a:lnSpc>
              <a:spcBef>
                <a:spcPts val="0"/>
              </a:spcBef>
              <a:spcAft>
                <a:spcPts val="0"/>
              </a:spcAft>
              <a:buSzPts val="1400"/>
              <a:buFont typeface="Roboto Serif"/>
              <a:buNone/>
              <a:defRPr b="1">
                <a:latin typeface="Roboto Serif"/>
                <a:ea typeface="Roboto Serif"/>
                <a:cs typeface="Roboto Serif"/>
                <a:sym typeface="Roboto Serif"/>
              </a:defRPr>
            </a:lvl8pPr>
            <a:lvl9pPr lvl="8" algn="ctr">
              <a:lnSpc>
                <a:spcPct val="100000"/>
              </a:lnSpc>
              <a:spcBef>
                <a:spcPts val="0"/>
              </a:spcBef>
              <a:spcAft>
                <a:spcPts val="0"/>
              </a:spcAft>
              <a:buSzPts val="1400"/>
              <a:buFont typeface="Roboto Serif"/>
              <a:buNone/>
              <a:defRPr b="1">
                <a:latin typeface="Roboto Serif"/>
                <a:ea typeface="Roboto Serif"/>
                <a:cs typeface="Roboto Serif"/>
                <a:sym typeface="Roboto Serif"/>
              </a:defRPr>
            </a:lvl9pPr>
          </a:lstStyle>
          <a:p/>
        </p:txBody>
      </p:sp>
      <p:sp>
        <p:nvSpPr>
          <p:cNvPr id="144" name="Google Shape;144;p24"/>
          <p:cNvSpPr txBox="1"/>
          <p:nvPr>
            <p:ph idx="2" type="body"/>
          </p:nvPr>
        </p:nvSpPr>
        <p:spPr>
          <a:xfrm>
            <a:off x="1847850" y="1559575"/>
            <a:ext cx="5448300" cy="247800"/>
          </a:xfrm>
          <a:prstGeom prst="rect">
            <a:avLst/>
          </a:prstGeom>
        </p:spPr>
        <p:txBody>
          <a:bodyPr anchorCtr="0" anchor="ctr" bIns="91425" lIns="91425" spcFirstLastPara="1" rIns="91425" wrap="square" tIns="91425">
            <a:noAutofit/>
          </a:bodyPr>
          <a:lstStyle>
            <a:lvl1pPr indent="-317500" lvl="0" marL="457200" algn="ctr">
              <a:spcBef>
                <a:spcPts val="0"/>
              </a:spcBef>
              <a:spcAft>
                <a:spcPts val="0"/>
              </a:spcAft>
              <a:buSzPts val="1400"/>
              <a:buFont typeface="Roboto"/>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Font typeface="Roboto Medium"/>
              <a:buChar char="■"/>
              <a:defRPr>
                <a:latin typeface="Roboto Medium"/>
                <a:ea typeface="Roboto Medium"/>
                <a:cs typeface="Roboto Medium"/>
                <a:sym typeface="Roboto Medium"/>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45" name="Google Shape;145;p24"/>
          <p:cNvSpPr txBox="1"/>
          <p:nvPr>
            <p:ph idx="3" type="body"/>
          </p:nvPr>
        </p:nvSpPr>
        <p:spPr>
          <a:xfrm>
            <a:off x="1509750" y="1763213"/>
            <a:ext cx="6124500" cy="2572800"/>
          </a:xfrm>
          <a:prstGeom prst="rect">
            <a:avLst/>
          </a:prstGeom>
        </p:spPr>
        <p:txBody>
          <a:bodyPr anchorCtr="0" anchor="ctr" bIns="91425" lIns="91425" spcFirstLastPara="1" rIns="91425" wrap="square" tIns="91425">
            <a:noAutofit/>
          </a:bodyPr>
          <a:lstStyle>
            <a:lvl1pPr indent="-317500" lvl="0" marL="457200" algn="ctr">
              <a:spcBef>
                <a:spcPts val="0"/>
              </a:spcBef>
              <a:spcAft>
                <a:spcPts val="0"/>
              </a:spcAft>
              <a:buSzPts val="1400"/>
              <a:buFont typeface="Roboto"/>
              <a:buChar char="●"/>
              <a:defRPr b="1"/>
            </a:lvl1pPr>
            <a:lvl2pPr indent="-317500" lvl="1" marL="914400">
              <a:spcBef>
                <a:spcPts val="0"/>
              </a:spcBef>
              <a:spcAft>
                <a:spcPts val="0"/>
              </a:spcAft>
              <a:buSzPts val="1400"/>
              <a:buFont typeface="Roboto"/>
              <a:buChar char="○"/>
              <a:defRPr b="1"/>
            </a:lvl2pPr>
            <a:lvl3pPr indent="-317500" lvl="2" marL="1371600">
              <a:spcBef>
                <a:spcPts val="0"/>
              </a:spcBef>
              <a:spcAft>
                <a:spcPts val="0"/>
              </a:spcAft>
              <a:buSzPts val="1400"/>
              <a:buFont typeface="Roboto"/>
              <a:buChar char="■"/>
              <a:defRPr b="1"/>
            </a:lvl3pPr>
            <a:lvl4pPr indent="-317500" lvl="3" marL="1828800">
              <a:spcBef>
                <a:spcPts val="0"/>
              </a:spcBef>
              <a:spcAft>
                <a:spcPts val="0"/>
              </a:spcAft>
              <a:buSzPts val="1400"/>
              <a:buFont typeface="Roboto"/>
              <a:buChar char="●"/>
              <a:defRPr b="1"/>
            </a:lvl4pPr>
            <a:lvl5pPr indent="-317500" lvl="4" marL="2286000">
              <a:spcBef>
                <a:spcPts val="0"/>
              </a:spcBef>
              <a:spcAft>
                <a:spcPts val="0"/>
              </a:spcAft>
              <a:buSzPts val="1400"/>
              <a:buFont typeface="Roboto"/>
              <a:buChar char="○"/>
              <a:defRPr b="1"/>
            </a:lvl5pPr>
            <a:lvl6pPr indent="-317500" lvl="5" marL="2743200">
              <a:spcBef>
                <a:spcPts val="0"/>
              </a:spcBef>
              <a:spcAft>
                <a:spcPts val="0"/>
              </a:spcAft>
              <a:buSzPts val="1400"/>
              <a:buFont typeface="Roboto"/>
              <a:buChar char="■"/>
              <a:defRPr b="1"/>
            </a:lvl6pPr>
            <a:lvl7pPr indent="-317500" lvl="6" marL="3200400">
              <a:spcBef>
                <a:spcPts val="0"/>
              </a:spcBef>
              <a:spcAft>
                <a:spcPts val="0"/>
              </a:spcAft>
              <a:buSzPts val="1400"/>
              <a:buFont typeface="Roboto"/>
              <a:buChar char="●"/>
              <a:defRPr b="1"/>
            </a:lvl7pPr>
            <a:lvl8pPr indent="-317500" lvl="7" marL="3657600">
              <a:spcBef>
                <a:spcPts val="0"/>
              </a:spcBef>
              <a:spcAft>
                <a:spcPts val="0"/>
              </a:spcAft>
              <a:buSzPts val="1400"/>
              <a:buFont typeface="Roboto"/>
              <a:buChar char="○"/>
              <a:defRPr b="1"/>
            </a:lvl8pPr>
            <a:lvl9pPr indent="-317500" lvl="8" marL="4114800">
              <a:spcBef>
                <a:spcPts val="0"/>
              </a:spcBef>
              <a:spcAft>
                <a:spcPts val="0"/>
              </a:spcAft>
              <a:buSzPts val="1400"/>
              <a:buFont typeface="Roboto"/>
              <a:buChar char="■"/>
              <a:defRPr b="1"/>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type="tx">
  <p:cSld name="TITLE_AND_BODY">
    <p:bg>
      <p:bgPr>
        <a:solidFill>
          <a:schemeClr val="dk1"/>
        </a:solidFill>
      </p:bgPr>
    </p:bg>
    <p:spTree>
      <p:nvGrpSpPr>
        <p:cNvPr id="146" name="Shape 146"/>
        <p:cNvGrpSpPr/>
        <p:nvPr/>
      </p:nvGrpSpPr>
      <p:grpSpPr>
        <a:xfrm>
          <a:off x="0" y="0"/>
          <a:ext cx="0" cy="0"/>
          <a:chOff x="0" y="0"/>
          <a:chExt cx="0" cy="0"/>
        </a:xfrm>
      </p:grpSpPr>
      <p:sp>
        <p:nvSpPr>
          <p:cNvPr id="147" name="Google Shape;147;p25"/>
          <p:cNvSpPr txBox="1"/>
          <p:nvPr>
            <p:ph idx="1" type="subTitle"/>
          </p:nvPr>
        </p:nvSpPr>
        <p:spPr>
          <a:xfrm>
            <a:off x="1032600" y="257925"/>
            <a:ext cx="7078800" cy="752100"/>
          </a:xfrm>
          <a:prstGeom prst="rect">
            <a:avLst/>
          </a:prstGeom>
        </p:spPr>
        <p:txBody>
          <a:bodyPr anchorCtr="0" anchor="ctr" bIns="91425" lIns="91425" spcFirstLastPara="1" rIns="91425" wrap="square" tIns="91425">
            <a:noAutofit/>
          </a:bodyPr>
          <a:lstStyle>
            <a:lvl1pPr lvl="0" algn="ctr">
              <a:lnSpc>
                <a:spcPct val="100000"/>
              </a:lnSpc>
              <a:spcBef>
                <a:spcPts val="0"/>
              </a:spcBef>
              <a:spcAft>
                <a:spcPts val="0"/>
              </a:spcAft>
              <a:buClr>
                <a:schemeClr val="lt1"/>
              </a:buClr>
              <a:buSzPts val="4200"/>
              <a:buFont typeface="Roboto Serif"/>
              <a:buNone/>
              <a:defRPr b="1" sz="4200">
                <a:solidFill>
                  <a:schemeClr val="lt1"/>
                </a:solidFill>
                <a:latin typeface="Roboto Serif"/>
                <a:ea typeface="Roboto Serif"/>
                <a:cs typeface="Roboto Serif"/>
                <a:sym typeface="Roboto Serif"/>
              </a:defRPr>
            </a:lvl1pPr>
            <a:lvl2pPr lvl="1">
              <a:lnSpc>
                <a:spcPct val="100000"/>
              </a:lnSpc>
              <a:spcBef>
                <a:spcPts val="0"/>
              </a:spcBef>
              <a:spcAft>
                <a:spcPts val="0"/>
              </a:spcAft>
              <a:buClr>
                <a:schemeClr val="lt1"/>
              </a:buClr>
              <a:buSzPts val="1400"/>
              <a:buFont typeface="Roboto Serif"/>
              <a:buNone/>
              <a:defRPr b="1">
                <a:solidFill>
                  <a:schemeClr val="lt1"/>
                </a:solidFill>
                <a:latin typeface="Roboto Serif"/>
                <a:ea typeface="Roboto Serif"/>
                <a:cs typeface="Roboto Serif"/>
                <a:sym typeface="Roboto Serif"/>
              </a:defRPr>
            </a:lvl2pPr>
            <a:lvl3pPr lvl="2">
              <a:lnSpc>
                <a:spcPct val="100000"/>
              </a:lnSpc>
              <a:spcBef>
                <a:spcPts val="0"/>
              </a:spcBef>
              <a:spcAft>
                <a:spcPts val="0"/>
              </a:spcAft>
              <a:buClr>
                <a:schemeClr val="lt1"/>
              </a:buClr>
              <a:buSzPts val="1400"/>
              <a:buFont typeface="Roboto Serif"/>
              <a:buNone/>
              <a:defRPr b="1">
                <a:solidFill>
                  <a:schemeClr val="lt1"/>
                </a:solidFill>
                <a:latin typeface="Roboto Serif"/>
                <a:ea typeface="Roboto Serif"/>
                <a:cs typeface="Roboto Serif"/>
                <a:sym typeface="Roboto Serif"/>
              </a:defRPr>
            </a:lvl3pPr>
            <a:lvl4pPr lvl="3">
              <a:lnSpc>
                <a:spcPct val="100000"/>
              </a:lnSpc>
              <a:spcBef>
                <a:spcPts val="0"/>
              </a:spcBef>
              <a:spcAft>
                <a:spcPts val="0"/>
              </a:spcAft>
              <a:buClr>
                <a:schemeClr val="lt1"/>
              </a:buClr>
              <a:buSzPts val="1400"/>
              <a:buFont typeface="Roboto Serif"/>
              <a:buNone/>
              <a:defRPr b="1">
                <a:solidFill>
                  <a:schemeClr val="lt1"/>
                </a:solidFill>
                <a:latin typeface="Roboto Serif"/>
                <a:ea typeface="Roboto Serif"/>
                <a:cs typeface="Roboto Serif"/>
                <a:sym typeface="Roboto Serif"/>
              </a:defRPr>
            </a:lvl4pPr>
            <a:lvl5pPr lvl="4">
              <a:lnSpc>
                <a:spcPct val="100000"/>
              </a:lnSpc>
              <a:spcBef>
                <a:spcPts val="0"/>
              </a:spcBef>
              <a:spcAft>
                <a:spcPts val="0"/>
              </a:spcAft>
              <a:buClr>
                <a:schemeClr val="lt1"/>
              </a:buClr>
              <a:buSzPts val="1400"/>
              <a:buFont typeface="Roboto Serif"/>
              <a:buNone/>
              <a:defRPr b="1">
                <a:solidFill>
                  <a:schemeClr val="lt1"/>
                </a:solidFill>
                <a:latin typeface="Roboto Serif"/>
                <a:ea typeface="Roboto Serif"/>
                <a:cs typeface="Roboto Serif"/>
                <a:sym typeface="Roboto Serif"/>
              </a:defRPr>
            </a:lvl5pPr>
            <a:lvl6pPr lvl="5">
              <a:lnSpc>
                <a:spcPct val="100000"/>
              </a:lnSpc>
              <a:spcBef>
                <a:spcPts val="0"/>
              </a:spcBef>
              <a:spcAft>
                <a:spcPts val="0"/>
              </a:spcAft>
              <a:buClr>
                <a:schemeClr val="lt1"/>
              </a:buClr>
              <a:buSzPts val="1400"/>
              <a:buFont typeface="Roboto Serif"/>
              <a:buNone/>
              <a:defRPr b="1">
                <a:solidFill>
                  <a:schemeClr val="lt1"/>
                </a:solidFill>
                <a:latin typeface="Roboto Serif"/>
                <a:ea typeface="Roboto Serif"/>
                <a:cs typeface="Roboto Serif"/>
                <a:sym typeface="Roboto Serif"/>
              </a:defRPr>
            </a:lvl6pPr>
            <a:lvl7pPr lvl="6">
              <a:lnSpc>
                <a:spcPct val="100000"/>
              </a:lnSpc>
              <a:spcBef>
                <a:spcPts val="0"/>
              </a:spcBef>
              <a:spcAft>
                <a:spcPts val="0"/>
              </a:spcAft>
              <a:buClr>
                <a:schemeClr val="lt1"/>
              </a:buClr>
              <a:buSzPts val="1400"/>
              <a:buFont typeface="Roboto Serif"/>
              <a:buNone/>
              <a:defRPr b="1">
                <a:solidFill>
                  <a:schemeClr val="lt1"/>
                </a:solidFill>
                <a:latin typeface="Roboto Serif"/>
                <a:ea typeface="Roboto Serif"/>
                <a:cs typeface="Roboto Serif"/>
                <a:sym typeface="Roboto Serif"/>
              </a:defRPr>
            </a:lvl7pPr>
            <a:lvl8pPr lvl="7">
              <a:lnSpc>
                <a:spcPct val="100000"/>
              </a:lnSpc>
              <a:spcBef>
                <a:spcPts val="0"/>
              </a:spcBef>
              <a:spcAft>
                <a:spcPts val="0"/>
              </a:spcAft>
              <a:buClr>
                <a:schemeClr val="lt1"/>
              </a:buClr>
              <a:buSzPts val="1400"/>
              <a:buFont typeface="Roboto Serif"/>
              <a:buNone/>
              <a:defRPr b="1">
                <a:solidFill>
                  <a:schemeClr val="lt1"/>
                </a:solidFill>
                <a:latin typeface="Roboto Serif"/>
                <a:ea typeface="Roboto Serif"/>
                <a:cs typeface="Roboto Serif"/>
                <a:sym typeface="Roboto Serif"/>
              </a:defRPr>
            </a:lvl8pPr>
            <a:lvl9pPr lvl="8">
              <a:lnSpc>
                <a:spcPct val="100000"/>
              </a:lnSpc>
              <a:spcBef>
                <a:spcPts val="0"/>
              </a:spcBef>
              <a:spcAft>
                <a:spcPts val="0"/>
              </a:spcAft>
              <a:buClr>
                <a:schemeClr val="lt1"/>
              </a:buClr>
              <a:buSzPts val="1400"/>
              <a:buFont typeface="Roboto Serif"/>
              <a:buNone/>
              <a:defRPr b="1">
                <a:solidFill>
                  <a:schemeClr val="lt1"/>
                </a:solidFill>
                <a:latin typeface="Roboto Serif"/>
                <a:ea typeface="Roboto Serif"/>
                <a:cs typeface="Roboto Serif"/>
                <a:sym typeface="Roboto Serif"/>
              </a:defRPr>
            </a:lvl9pPr>
          </a:lstStyle>
          <a:p/>
        </p:txBody>
      </p:sp>
      <p:sp>
        <p:nvSpPr>
          <p:cNvPr id="148" name="Google Shape;148;p25"/>
          <p:cNvSpPr txBox="1"/>
          <p:nvPr>
            <p:ph idx="2" type="body"/>
          </p:nvPr>
        </p:nvSpPr>
        <p:spPr>
          <a:xfrm>
            <a:off x="2827800" y="1744500"/>
            <a:ext cx="3488400" cy="2148900"/>
          </a:xfrm>
          <a:prstGeom prst="rect">
            <a:avLst/>
          </a:prstGeom>
        </p:spPr>
        <p:txBody>
          <a:bodyPr anchorCtr="0" anchor="t" bIns="91425" lIns="91425" spcFirstLastPara="1" rIns="91425" wrap="square" tIns="91425">
            <a:normAutofit/>
          </a:bodyPr>
          <a:lstStyle>
            <a:lvl1pPr indent="-355600" lvl="0" marL="457200">
              <a:lnSpc>
                <a:spcPct val="100000"/>
              </a:lnSpc>
              <a:spcBef>
                <a:spcPts val="0"/>
              </a:spcBef>
              <a:spcAft>
                <a:spcPts val="0"/>
              </a:spcAft>
              <a:buClr>
                <a:schemeClr val="lt1"/>
              </a:buClr>
              <a:buSzPts val="2000"/>
              <a:buFont typeface="Roboto"/>
              <a:buChar char="●"/>
              <a:defRPr sz="2000">
                <a:solidFill>
                  <a:schemeClr val="lt1"/>
                </a:solidFill>
              </a:defRPr>
            </a:lvl1pPr>
            <a:lvl2pPr indent="-355600" lvl="1" marL="914400">
              <a:lnSpc>
                <a:spcPct val="100000"/>
              </a:lnSpc>
              <a:spcBef>
                <a:spcPts val="0"/>
              </a:spcBef>
              <a:spcAft>
                <a:spcPts val="0"/>
              </a:spcAft>
              <a:buClr>
                <a:schemeClr val="lt1"/>
              </a:buClr>
              <a:buSzPts val="2000"/>
              <a:buFont typeface="Roboto"/>
              <a:buChar char="○"/>
              <a:defRPr sz="2000">
                <a:solidFill>
                  <a:schemeClr val="lt1"/>
                </a:solidFill>
              </a:defRPr>
            </a:lvl2pPr>
            <a:lvl3pPr indent="-355600" lvl="2" marL="1371600">
              <a:lnSpc>
                <a:spcPct val="100000"/>
              </a:lnSpc>
              <a:spcBef>
                <a:spcPts val="0"/>
              </a:spcBef>
              <a:spcAft>
                <a:spcPts val="0"/>
              </a:spcAft>
              <a:buClr>
                <a:schemeClr val="lt1"/>
              </a:buClr>
              <a:buSzPts val="2000"/>
              <a:buFont typeface="Roboto"/>
              <a:buChar char="■"/>
              <a:defRPr sz="2000">
                <a:solidFill>
                  <a:schemeClr val="lt1"/>
                </a:solidFill>
              </a:defRPr>
            </a:lvl3pPr>
            <a:lvl4pPr indent="-355600" lvl="3" marL="1828800">
              <a:lnSpc>
                <a:spcPct val="100000"/>
              </a:lnSpc>
              <a:spcBef>
                <a:spcPts val="0"/>
              </a:spcBef>
              <a:spcAft>
                <a:spcPts val="0"/>
              </a:spcAft>
              <a:buClr>
                <a:schemeClr val="lt1"/>
              </a:buClr>
              <a:buSzPts val="2000"/>
              <a:buFont typeface="Roboto"/>
              <a:buChar char="●"/>
              <a:defRPr sz="2000">
                <a:solidFill>
                  <a:schemeClr val="lt1"/>
                </a:solidFill>
              </a:defRPr>
            </a:lvl4pPr>
            <a:lvl5pPr indent="-355600" lvl="4" marL="2286000">
              <a:lnSpc>
                <a:spcPct val="100000"/>
              </a:lnSpc>
              <a:spcBef>
                <a:spcPts val="0"/>
              </a:spcBef>
              <a:spcAft>
                <a:spcPts val="0"/>
              </a:spcAft>
              <a:buClr>
                <a:schemeClr val="lt1"/>
              </a:buClr>
              <a:buSzPts val="2000"/>
              <a:buFont typeface="Roboto"/>
              <a:buChar char="○"/>
              <a:defRPr sz="2000">
                <a:solidFill>
                  <a:schemeClr val="lt1"/>
                </a:solidFill>
              </a:defRPr>
            </a:lvl5pPr>
            <a:lvl6pPr indent="-355600" lvl="5" marL="2743200">
              <a:lnSpc>
                <a:spcPct val="100000"/>
              </a:lnSpc>
              <a:spcBef>
                <a:spcPts val="0"/>
              </a:spcBef>
              <a:spcAft>
                <a:spcPts val="0"/>
              </a:spcAft>
              <a:buClr>
                <a:schemeClr val="lt1"/>
              </a:buClr>
              <a:buSzPts val="2000"/>
              <a:buFont typeface="Roboto"/>
              <a:buChar char="■"/>
              <a:defRPr sz="2000">
                <a:solidFill>
                  <a:schemeClr val="lt1"/>
                </a:solidFill>
              </a:defRPr>
            </a:lvl6pPr>
            <a:lvl7pPr indent="-355600" lvl="6" marL="3200400">
              <a:lnSpc>
                <a:spcPct val="100000"/>
              </a:lnSpc>
              <a:spcBef>
                <a:spcPts val="0"/>
              </a:spcBef>
              <a:spcAft>
                <a:spcPts val="0"/>
              </a:spcAft>
              <a:buClr>
                <a:schemeClr val="lt1"/>
              </a:buClr>
              <a:buSzPts val="2000"/>
              <a:buFont typeface="Roboto"/>
              <a:buChar char="●"/>
              <a:defRPr sz="2000">
                <a:solidFill>
                  <a:schemeClr val="lt1"/>
                </a:solidFill>
              </a:defRPr>
            </a:lvl7pPr>
            <a:lvl8pPr indent="-355600" lvl="7" marL="3657600">
              <a:lnSpc>
                <a:spcPct val="100000"/>
              </a:lnSpc>
              <a:spcBef>
                <a:spcPts val="0"/>
              </a:spcBef>
              <a:spcAft>
                <a:spcPts val="0"/>
              </a:spcAft>
              <a:buClr>
                <a:schemeClr val="lt1"/>
              </a:buClr>
              <a:buSzPts val="2000"/>
              <a:buFont typeface="Roboto"/>
              <a:buChar char="○"/>
              <a:defRPr sz="2000">
                <a:solidFill>
                  <a:schemeClr val="lt1"/>
                </a:solidFill>
              </a:defRPr>
            </a:lvl8pPr>
            <a:lvl9pPr indent="-355600" lvl="8" marL="4114800">
              <a:lnSpc>
                <a:spcPct val="100000"/>
              </a:lnSpc>
              <a:spcBef>
                <a:spcPts val="0"/>
              </a:spcBef>
              <a:spcAft>
                <a:spcPts val="0"/>
              </a:spcAft>
              <a:buClr>
                <a:schemeClr val="lt1"/>
              </a:buClr>
              <a:buSzPts val="2000"/>
              <a:buFont typeface="Roboto"/>
              <a:buChar char="■"/>
              <a:defRPr sz="2000">
                <a:solidFill>
                  <a:schemeClr val="lt1"/>
                </a:solidFill>
              </a:defRPr>
            </a:lvl9pPr>
          </a:lstStyle>
          <a:p/>
        </p:txBody>
      </p:sp>
      <p:sp>
        <p:nvSpPr>
          <p:cNvPr id="149" name="Google Shape;149;p2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50" name="Google Shape;150;p25"/>
          <p:cNvSpPr/>
          <p:nvPr/>
        </p:nvSpPr>
        <p:spPr>
          <a:xfrm flipH="1">
            <a:off x="-2099288" y="669925"/>
            <a:ext cx="4196100" cy="4196100"/>
          </a:xfrm>
          <a:prstGeom prst="pie">
            <a:avLst>
              <a:gd fmla="val 5398085" name="adj1"/>
              <a:gd fmla="val 16200000" name="adj2"/>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endParaRPr>
          </a:p>
        </p:txBody>
      </p:sp>
      <p:sp>
        <p:nvSpPr>
          <p:cNvPr id="151" name="Google Shape;151;p25"/>
          <p:cNvSpPr/>
          <p:nvPr/>
        </p:nvSpPr>
        <p:spPr>
          <a:xfrm>
            <a:off x="7053962" y="669925"/>
            <a:ext cx="4196100" cy="4196100"/>
          </a:xfrm>
          <a:prstGeom prst="pie">
            <a:avLst>
              <a:gd fmla="val 5398085" name="adj1"/>
              <a:gd fmla="val 16200000" name="adj2"/>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p:cSld name="TITLE_AND_BODY_1">
    <p:bg>
      <p:bgPr>
        <a:solidFill>
          <a:schemeClr val="lt1"/>
        </a:solidFill>
      </p:bgPr>
    </p:bg>
    <p:spTree>
      <p:nvGrpSpPr>
        <p:cNvPr id="152" name="Shape 152"/>
        <p:cNvGrpSpPr/>
        <p:nvPr/>
      </p:nvGrpSpPr>
      <p:grpSpPr>
        <a:xfrm>
          <a:off x="0" y="0"/>
          <a:ext cx="0" cy="0"/>
          <a:chOff x="0" y="0"/>
          <a:chExt cx="0" cy="0"/>
        </a:xfrm>
      </p:grpSpPr>
      <p:sp>
        <p:nvSpPr>
          <p:cNvPr id="153" name="Google Shape;153;p26"/>
          <p:cNvSpPr txBox="1"/>
          <p:nvPr>
            <p:ph idx="1" type="body"/>
          </p:nvPr>
        </p:nvSpPr>
        <p:spPr>
          <a:xfrm>
            <a:off x="2827800" y="1744500"/>
            <a:ext cx="3488400" cy="2148900"/>
          </a:xfrm>
          <a:prstGeom prst="rect">
            <a:avLst/>
          </a:prstGeom>
        </p:spPr>
        <p:txBody>
          <a:bodyPr anchorCtr="0" anchor="t" bIns="91425" lIns="91425" spcFirstLastPara="1" rIns="91425" wrap="square" tIns="91425">
            <a:normAutofit/>
          </a:bodyPr>
          <a:lstStyle>
            <a:lvl1pPr indent="-355600" lvl="0" marL="457200">
              <a:lnSpc>
                <a:spcPct val="100000"/>
              </a:lnSpc>
              <a:spcBef>
                <a:spcPts val="0"/>
              </a:spcBef>
              <a:spcAft>
                <a:spcPts val="0"/>
              </a:spcAft>
              <a:buSzPts val="2000"/>
              <a:buFont typeface="Roboto"/>
              <a:buChar char="●"/>
              <a:defRPr sz="2000"/>
            </a:lvl1pPr>
            <a:lvl2pPr indent="-355600" lvl="1" marL="914400">
              <a:lnSpc>
                <a:spcPct val="100000"/>
              </a:lnSpc>
              <a:spcBef>
                <a:spcPts val="0"/>
              </a:spcBef>
              <a:spcAft>
                <a:spcPts val="0"/>
              </a:spcAft>
              <a:buSzPts val="2000"/>
              <a:buFont typeface="Roboto"/>
              <a:buChar char="○"/>
              <a:defRPr sz="2000"/>
            </a:lvl2pPr>
            <a:lvl3pPr indent="-355600" lvl="2" marL="1371600">
              <a:lnSpc>
                <a:spcPct val="100000"/>
              </a:lnSpc>
              <a:spcBef>
                <a:spcPts val="0"/>
              </a:spcBef>
              <a:spcAft>
                <a:spcPts val="0"/>
              </a:spcAft>
              <a:buSzPts val="2000"/>
              <a:buFont typeface="Roboto"/>
              <a:buChar char="■"/>
              <a:defRPr sz="2000"/>
            </a:lvl3pPr>
            <a:lvl4pPr indent="-355600" lvl="3" marL="1828800">
              <a:lnSpc>
                <a:spcPct val="100000"/>
              </a:lnSpc>
              <a:spcBef>
                <a:spcPts val="0"/>
              </a:spcBef>
              <a:spcAft>
                <a:spcPts val="0"/>
              </a:spcAft>
              <a:buSzPts val="2000"/>
              <a:buFont typeface="Roboto"/>
              <a:buChar char="●"/>
              <a:defRPr sz="2000"/>
            </a:lvl4pPr>
            <a:lvl5pPr indent="-355600" lvl="4" marL="2286000">
              <a:lnSpc>
                <a:spcPct val="100000"/>
              </a:lnSpc>
              <a:spcBef>
                <a:spcPts val="0"/>
              </a:spcBef>
              <a:spcAft>
                <a:spcPts val="0"/>
              </a:spcAft>
              <a:buSzPts val="2000"/>
              <a:buFont typeface="Roboto"/>
              <a:buChar char="○"/>
              <a:defRPr sz="2000"/>
            </a:lvl5pPr>
            <a:lvl6pPr indent="-355600" lvl="5" marL="2743200">
              <a:lnSpc>
                <a:spcPct val="100000"/>
              </a:lnSpc>
              <a:spcBef>
                <a:spcPts val="0"/>
              </a:spcBef>
              <a:spcAft>
                <a:spcPts val="0"/>
              </a:spcAft>
              <a:buSzPts val="2000"/>
              <a:buFont typeface="Roboto"/>
              <a:buChar char="■"/>
              <a:defRPr sz="2000"/>
            </a:lvl6pPr>
            <a:lvl7pPr indent="-355600" lvl="6" marL="3200400">
              <a:lnSpc>
                <a:spcPct val="100000"/>
              </a:lnSpc>
              <a:spcBef>
                <a:spcPts val="0"/>
              </a:spcBef>
              <a:spcAft>
                <a:spcPts val="0"/>
              </a:spcAft>
              <a:buSzPts val="2000"/>
              <a:buFont typeface="Roboto"/>
              <a:buChar char="●"/>
              <a:defRPr sz="2000"/>
            </a:lvl7pPr>
            <a:lvl8pPr indent="-355600" lvl="7" marL="3657600">
              <a:lnSpc>
                <a:spcPct val="100000"/>
              </a:lnSpc>
              <a:spcBef>
                <a:spcPts val="0"/>
              </a:spcBef>
              <a:spcAft>
                <a:spcPts val="0"/>
              </a:spcAft>
              <a:buSzPts val="2000"/>
              <a:buFont typeface="Roboto"/>
              <a:buChar char="○"/>
              <a:defRPr sz="2000"/>
            </a:lvl8pPr>
            <a:lvl9pPr indent="-355600" lvl="8" marL="4114800">
              <a:lnSpc>
                <a:spcPct val="100000"/>
              </a:lnSpc>
              <a:spcBef>
                <a:spcPts val="0"/>
              </a:spcBef>
              <a:spcAft>
                <a:spcPts val="0"/>
              </a:spcAft>
              <a:buSzPts val="2000"/>
              <a:buFont typeface="Roboto"/>
              <a:buChar char="■"/>
              <a:defRPr sz="2000"/>
            </a:lvl9pPr>
          </a:lstStyle>
          <a:p/>
        </p:txBody>
      </p:sp>
      <p:sp>
        <p:nvSpPr>
          <p:cNvPr id="154" name="Google Shape;154;p2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155" name="Google Shape;155;p26"/>
          <p:cNvSpPr/>
          <p:nvPr/>
        </p:nvSpPr>
        <p:spPr>
          <a:xfrm flipH="1">
            <a:off x="-2099288" y="669925"/>
            <a:ext cx="4196100" cy="4196100"/>
          </a:xfrm>
          <a:prstGeom prst="pie">
            <a:avLst>
              <a:gd fmla="val 5398085" name="adj1"/>
              <a:gd fmla="val 16200000" name="adj2"/>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156" name="Google Shape;156;p26"/>
          <p:cNvSpPr/>
          <p:nvPr/>
        </p:nvSpPr>
        <p:spPr>
          <a:xfrm>
            <a:off x="7053962" y="669925"/>
            <a:ext cx="4196100" cy="4196100"/>
          </a:xfrm>
          <a:prstGeom prst="pie">
            <a:avLst>
              <a:gd fmla="val 5398085" name="adj1"/>
              <a:gd fmla="val 16200000" name="adj2"/>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157" name="Google Shape;157;p26"/>
          <p:cNvSpPr txBox="1"/>
          <p:nvPr>
            <p:ph idx="2" type="subTitle"/>
          </p:nvPr>
        </p:nvSpPr>
        <p:spPr>
          <a:xfrm>
            <a:off x="1032600" y="257925"/>
            <a:ext cx="7078800" cy="752100"/>
          </a:xfrm>
          <a:prstGeom prst="rect">
            <a:avLst/>
          </a:prstGeom>
        </p:spPr>
        <p:txBody>
          <a:bodyPr anchorCtr="0" anchor="ctr" bIns="91425" lIns="91425" spcFirstLastPara="1" rIns="91425" wrap="square" tIns="91425">
            <a:noAutofit/>
          </a:bodyPr>
          <a:lstStyle>
            <a:lvl1pPr lvl="0" algn="ctr">
              <a:lnSpc>
                <a:spcPct val="100000"/>
              </a:lnSpc>
              <a:spcBef>
                <a:spcPts val="0"/>
              </a:spcBef>
              <a:spcAft>
                <a:spcPts val="0"/>
              </a:spcAft>
              <a:buSzPts val="4200"/>
              <a:buFont typeface="Roboto Serif"/>
              <a:buNone/>
              <a:defRPr b="1" sz="4200">
                <a:latin typeface="Roboto Serif"/>
                <a:ea typeface="Roboto Serif"/>
                <a:cs typeface="Roboto Serif"/>
                <a:sym typeface="Roboto Serif"/>
              </a:defRPr>
            </a:lvl1pPr>
            <a:lvl2pPr lvl="1">
              <a:lnSpc>
                <a:spcPct val="100000"/>
              </a:lnSpc>
              <a:spcBef>
                <a:spcPts val="0"/>
              </a:spcBef>
              <a:spcAft>
                <a:spcPts val="0"/>
              </a:spcAft>
              <a:buSzPts val="1400"/>
              <a:buFont typeface="Roboto Serif"/>
              <a:buNone/>
              <a:defRPr b="1">
                <a:latin typeface="Roboto Serif"/>
                <a:ea typeface="Roboto Serif"/>
                <a:cs typeface="Roboto Serif"/>
                <a:sym typeface="Roboto Serif"/>
              </a:defRPr>
            </a:lvl2pPr>
            <a:lvl3pPr lvl="2">
              <a:lnSpc>
                <a:spcPct val="100000"/>
              </a:lnSpc>
              <a:spcBef>
                <a:spcPts val="0"/>
              </a:spcBef>
              <a:spcAft>
                <a:spcPts val="0"/>
              </a:spcAft>
              <a:buSzPts val="1400"/>
              <a:buFont typeface="Roboto Serif"/>
              <a:buNone/>
              <a:defRPr b="1">
                <a:latin typeface="Roboto Serif"/>
                <a:ea typeface="Roboto Serif"/>
                <a:cs typeface="Roboto Serif"/>
                <a:sym typeface="Roboto Serif"/>
              </a:defRPr>
            </a:lvl3pPr>
            <a:lvl4pPr lvl="3">
              <a:lnSpc>
                <a:spcPct val="100000"/>
              </a:lnSpc>
              <a:spcBef>
                <a:spcPts val="0"/>
              </a:spcBef>
              <a:spcAft>
                <a:spcPts val="0"/>
              </a:spcAft>
              <a:buSzPts val="1400"/>
              <a:buFont typeface="Roboto Serif"/>
              <a:buNone/>
              <a:defRPr b="1">
                <a:latin typeface="Roboto Serif"/>
                <a:ea typeface="Roboto Serif"/>
                <a:cs typeface="Roboto Serif"/>
                <a:sym typeface="Roboto Serif"/>
              </a:defRPr>
            </a:lvl4pPr>
            <a:lvl5pPr lvl="4">
              <a:lnSpc>
                <a:spcPct val="100000"/>
              </a:lnSpc>
              <a:spcBef>
                <a:spcPts val="0"/>
              </a:spcBef>
              <a:spcAft>
                <a:spcPts val="0"/>
              </a:spcAft>
              <a:buSzPts val="1400"/>
              <a:buFont typeface="Roboto Serif"/>
              <a:buNone/>
              <a:defRPr b="1">
                <a:latin typeface="Roboto Serif"/>
                <a:ea typeface="Roboto Serif"/>
                <a:cs typeface="Roboto Serif"/>
                <a:sym typeface="Roboto Serif"/>
              </a:defRPr>
            </a:lvl5pPr>
            <a:lvl6pPr lvl="5">
              <a:lnSpc>
                <a:spcPct val="100000"/>
              </a:lnSpc>
              <a:spcBef>
                <a:spcPts val="0"/>
              </a:spcBef>
              <a:spcAft>
                <a:spcPts val="0"/>
              </a:spcAft>
              <a:buSzPts val="1400"/>
              <a:buFont typeface="Roboto Serif"/>
              <a:buNone/>
              <a:defRPr b="1">
                <a:latin typeface="Roboto Serif"/>
                <a:ea typeface="Roboto Serif"/>
                <a:cs typeface="Roboto Serif"/>
                <a:sym typeface="Roboto Serif"/>
              </a:defRPr>
            </a:lvl6pPr>
            <a:lvl7pPr lvl="6">
              <a:lnSpc>
                <a:spcPct val="100000"/>
              </a:lnSpc>
              <a:spcBef>
                <a:spcPts val="0"/>
              </a:spcBef>
              <a:spcAft>
                <a:spcPts val="0"/>
              </a:spcAft>
              <a:buSzPts val="1400"/>
              <a:buFont typeface="Roboto Serif"/>
              <a:buNone/>
              <a:defRPr b="1">
                <a:latin typeface="Roboto Serif"/>
                <a:ea typeface="Roboto Serif"/>
                <a:cs typeface="Roboto Serif"/>
                <a:sym typeface="Roboto Serif"/>
              </a:defRPr>
            </a:lvl7pPr>
            <a:lvl8pPr lvl="7">
              <a:lnSpc>
                <a:spcPct val="100000"/>
              </a:lnSpc>
              <a:spcBef>
                <a:spcPts val="0"/>
              </a:spcBef>
              <a:spcAft>
                <a:spcPts val="0"/>
              </a:spcAft>
              <a:buSzPts val="1400"/>
              <a:buFont typeface="Roboto Serif"/>
              <a:buNone/>
              <a:defRPr b="1">
                <a:latin typeface="Roboto Serif"/>
                <a:ea typeface="Roboto Serif"/>
                <a:cs typeface="Roboto Serif"/>
                <a:sym typeface="Roboto Serif"/>
              </a:defRPr>
            </a:lvl8pPr>
            <a:lvl9pPr lvl="8">
              <a:lnSpc>
                <a:spcPct val="100000"/>
              </a:lnSpc>
              <a:spcBef>
                <a:spcPts val="0"/>
              </a:spcBef>
              <a:spcAft>
                <a:spcPts val="0"/>
              </a:spcAft>
              <a:buSzPts val="1400"/>
              <a:buFont typeface="Roboto Serif"/>
              <a:buNone/>
              <a:defRPr b="1">
                <a:latin typeface="Roboto Serif"/>
                <a:ea typeface="Roboto Serif"/>
                <a:cs typeface="Roboto Serif"/>
                <a:sym typeface="Roboto Serif"/>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title, body and image" type="twoColTx">
  <p:cSld name="TITLE_AND_TWO_COLUMNS">
    <p:spTree>
      <p:nvGrpSpPr>
        <p:cNvPr id="158" name="Shape 158"/>
        <p:cNvGrpSpPr/>
        <p:nvPr/>
      </p:nvGrpSpPr>
      <p:grpSpPr>
        <a:xfrm>
          <a:off x="0" y="0"/>
          <a:ext cx="0" cy="0"/>
          <a:chOff x="0" y="0"/>
          <a:chExt cx="0" cy="0"/>
        </a:xfrm>
      </p:grpSpPr>
      <p:sp>
        <p:nvSpPr>
          <p:cNvPr id="159" name="Google Shape;159;p27"/>
          <p:cNvSpPr txBox="1"/>
          <p:nvPr>
            <p:ph idx="1" type="body"/>
          </p:nvPr>
        </p:nvSpPr>
        <p:spPr>
          <a:xfrm>
            <a:off x="4269825" y="1524575"/>
            <a:ext cx="4562400" cy="2817000"/>
          </a:xfrm>
          <a:prstGeom prst="rect">
            <a:avLst/>
          </a:prstGeom>
        </p:spPr>
        <p:txBody>
          <a:bodyPr anchorCtr="0" anchor="ctr" bIns="91425" lIns="91425" spcFirstLastPara="1" rIns="91425" wrap="square" tIns="91425">
            <a:normAutofit/>
          </a:bodyPr>
          <a:lstStyle>
            <a:lvl1pPr indent="-317500" lvl="0" marL="457200">
              <a:lnSpc>
                <a:spcPct val="100000"/>
              </a:lnSpc>
              <a:spcBef>
                <a:spcPts val="0"/>
              </a:spcBef>
              <a:spcAft>
                <a:spcPts val="0"/>
              </a:spcAft>
              <a:buSzPts val="1400"/>
              <a:buChar char="●"/>
              <a:defRPr/>
            </a:lvl1pPr>
            <a:lvl2pPr indent="-304800" lvl="1" marL="914400">
              <a:lnSpc>
                <a:spcPct val="100000"/>
              </a:lnSpc>
              <a:spcBef>
                <a:spcPts val="0"/>
              </a:spcBef>
              <a:spcAft>
                <a:spcPts val="0"/>
              </a:spcAft>
              <a:buSzPts val="1200"/>
              <a:buChar char="○"/>
              <a:defRPr sz="1200"/>
            </a:lvl2pPr>
            <a:lvl3pPr indent="-304800" lvl="2" marL="1371600">
              <a:lnSpc>
                <a:spcPct val="100000"/>
              </a:lnSpc>
              <a:spcBef>
                <a:spcPts val="0"/>
              </a:spcBef>
              <a:spcAft>
                <a:spcPts val="0"/>
              </a:spcAft>
              <a:buSzPts val="1200"/>
              <a:buChar char="■"/>
              <a:defRPr sz="1200"/>
            </a:lvl3pPr>
            <a:lvl4pPr indent="-304800" lvl="3" marL="1828800">
              <a:lnSpc>
                <a:spcPct val="100000"/>
              </a:lnSpc>
              <a:spcBef>
                <a:spcPts val="0"/>
              </a:spcBef>
              <a:spcAft>
                <a:spcPts val="0"/>
              </a:spcAft>
              <a:buSzPts val="1200"/>
              <a:buChar char="●"/>
              <a:defRPr sz="1200"/>
            </a:lvl4pPr>
            <a:lvl5pPr indent="-304800" lvl="4" marL="2286000">
              <a:lnSpc>
                <a:spcPct val="100000"/>
              </a:lnSpc>
              <a:spcBef>
                <a:spcPts val="0"/>
              </a:spcBef>
              <a:spcAft>
                <a:spcPts val="0"/>
              </a:spcAft>
              <a:buSzPts val="1200"/>
              <a:buChar char="○"/>
              <a:defRPr sz="1200"/>
            </a:lvl5pPr>
            <a:lvl6pPr indent="-304800" lvl="5" marL="2743200">
              <a:lnSpc>
                <a:spcPct val="100000"/>
              </a:lnSpc>
              <a:spcBef>
                <a:spcPts val="0"/>
              </a:spcBef>
              <a:spcAft>
                <a:spcPts val="0"/>
              </a:spcAft>
              <a:buSzPts val="1200"/>
              <a:buChar char="■"/>
              <a:defRPr sz="1200"/>
            </a:lvl6pPr>
            <a:lvl7pPr indent="-304800" lvl="6" marL="3200400">
              <a:lnSpc>
                <a:spcPct val="100000"/>
              </a:lnSpc>
              <a:spcBef>
                <a:spcPts val="0"/>
              </a:spcBef>
              <a:spcAft>
                <a:spcPts val="0"/>
              </a:spcAft>
              <a:buSzPts val="1200"/>
              <a:buChar char="●"/>
              <a:defRPr sz="1200"/>
            </a:lvl7pPr>
            <a:lvl8pPr indent="-304800" lvl="7" marL="3657600">
              <a:lnSpc>
                <a:spcPct val="100000"/>
              </a:lnSpc>
              <a:spcBef>
                <a:spcPts val="0"/>
              </a:spcBef>
              <a:spcAft>
                <a:spcPts val="0"/>
              </a:spcAft>
              <a:buSzPts val="1200"/>
              <a:buChar char="○"/>
              <a:defRPr sz="1200"/>
            </a:lvl8pPr>
            <a:lvl9pPr indent="-304800" lvl="8" marL="4114800">
              <a:lnSpc>
                <a:spcPct val="100000"/>
              </a:lnSpc>
              <a:spcBef>
                <a:spcPts val="0"/>
              </a:spcBef>
              <a:spcAft>
                <a:spcPts val="0"/>
              </a:spcAft>
              <a:buSzPts val="1200"/>
              <a:buChar char="■"/>
              <a:defRPr sz="1200"/>
            </a:lvl9pPr>
          </a:lstStyle>
          <a:p/>
        </p:txBody>
      </p:sp>
      <p:sp>
        <p:nvSpPr>
          <p:cNvPr id="160" name="Google Shape;160;p2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61" name="Google Shape;161;p27"/>
          <p:cNvSpPr txBox="1"/>
          <p:nvPr>
            <p:ph idx="2" type="subTitle"/>
          </p:nvPr>
        </p:nvSpPr>
        <p:spPr>
          <a:xfrm>
            <a:off x="1032600" y="257925"/>
            <a:ext cx="7078800" cy="752100"/>
          </a:xfrm>
          <a:prstGeom prst="rect">
            <a:avLst/>
          </a:prstGeom>
        </p:spPr>
        <p:txBody>
          <a:bodyPr anchorCtr="0" anchor="ctr" bIns="91425" lIns="91425" spcFirstLastPara="1" rIns="91425" wrap="square" tIns="91425">
            <a:noAutofit/>
          </a:bodyPr>
          <a:lstStyle>
            <a:lvl1pPr lvl="0" algn="ctr">
              <a:lnSpc>
                <a:spcPct val="100000"/>
              </a:lnSpc>
              <a:spcBef>
                <a:spcPts val="0"/>
              </a:spcBef>
              <a:spcAft>
                <a:spcPts val="0"/>
              </a:spcAft>
              <a:buSzPts val="4200"/>
              <a:buFont typeface="Roboto Serif"/>
              <a:buNone/>
              <a:defRPr b="1" sz="4200">
                <a:latin typeface="Roboto Serif"/>
                <a:ea typeface="Roboto Serif"/>
                <a:cs typeface="Roboto Serif"/>
                <a:sym typeface="Roboto Serif"/>
              </a:defRPr>
            </a:lvl1pPr>
            <a:lvl2pPr lvl="1">
              <a:lnSpc>
                <a:spcPct val="100000"/>
              </a:lnSpc>
              <a:spcBef>
                <a:spcPts val="0"/>
              </a:spcBef>
              <a:spcAft>
                <a:spcPts val="0"/>
              </a:spcAft>
              <a:buSzPts val="1400"/>
              <a:buFont typeface="Roboto Serif"/>
              <a:buNone/>
              <a:defRPr b="1">
                <a:latin typeface="Roboto Serif"/>
                <a:ea typeface="Roboto Serif"/>
                <a:cs typeface="Roboto Serif"/>
                <a:sym typeface="Roboto Serif"/>
              </a:defRPr>
            </a:lvl2pPr>
            <a:lvl3pPr lvl="2">
              <a:lnSpc>
                <a:spcPct val="100000"/>
              </a:lnSpc>
              <a:spcBef>
                <a:spcPts val="0"/>
              </a:spcBef>
              <a:spcAft>
                <a:spcPts val="0"/>
              </a:spcAft>
              <a:buSzPts val="1400"/>
              <a:buFont typeface="Roboto Serif"/>
              <a:buNone/>
              <a:defRPr b="1">
                <a:latin typeface="Roboto Serif"/>
                <a:ea typeface="Roboto Serif"/>
                <a:cs typeface="Roboto Serif"/>
                <a:sym typeface="Roboto Serif"/>
              </a:defRPr>
            </a:lvl3pPr>
            <a:lvl4pPr lvl="3">
              <a:lnSpc>
                <a:spcPct val="100000"/>
              </a:lnSpc>
              <a:spcBef>
                <a:spcPts val="0"/>
              </a:spcBef>
              <a:spcAft>
                <a:spcPts val="0"/>
              </a:spcAft>
              <a:buSzPts val="1400"/>
              <a:buFont typeface="Roboto Serif"/>
              <a:buNone/>
              <a:defRPr b="1">
                <a:latin typeface="Roboto Serif"/>
                <a:ea typeface="Roboto Serif"/>
                <a:cs typeface="Roboto Serif"/>
                <a:sym typeface="Roboto Serif"/>
              </a:defRPr>
            </a:lvl4pPr>
            <a:lvl5pPr lvl="4">
              <a:lnSpc>
                <a:spcPct val="100000"/>
              </a:lnSpc>
              <a:spcBef>
                <a:spcPts val="0"/>
              </a:spcBef>
              <a:spcAft>
                <a:spcPts val="0"/>
              </a:spcAft>
              <a:buSzPts val="1400"/>
              <a:buFont typeface="Roboto Serif"/>
              <a:buNone/>
              <a:defRPr b="1">
                <a:latin typeface="Roboto Serif"/>
                <a:ea typeface="Roboto Serif"/>
                <a:cs typeface="Roboto Serif"/>
                <a:sym typeface="Roboto Serif"/>
              </a:defRPr>
            </a:lvl5pPr>
            <a:lvl6pPr lvl="5">
              <a:lnSpc>
                <a:spcPct val="100000"/>
              </a:lnSpc>
              <a:spcBef>
                <a:spcPts val="0"/>
              </a:spcBef>
              <a:spcAft>
                <a:spcPts val="0"/>
              </a:spcAft>
              <a:buSzPts val="1400"/>
              <a:buFont typeface="Roboto Serif"/>
              <a:buNone/>
              <a:defRPr b="1">
                <a:latin typeface="Roboto Serif"/>
                <a:ea typeface="Roboto Serif"/>
                <a:cs typeface="Roboto Serif"/>
                <a:sym typeface="Roboto Serif"/>
              </a:defRPr>
            </a:lvl6pPr>
            <a:lvl7pPr lvl="6">
              <a:lnSpc>
                <a:spcPct val="100000"/>
              </a:lnSpc>
              <a:spcBef>
                <a:spcPts val="0"/>
              </a:spcBef>
              <a:spcAft>
                <a:spcPts val="0"/>
              </a:spcAft>
              <a:buSzPts val="1400"/>
              <a:buFont typeface="Roboto Serif"/>
              <a:buNone/>
              <a:defRPr b="1">
                <a:latin typeface="Roboto Serif"/>
                <a:ea typeface="Roboto Serif"/>
                <a:cs typeface="Roboto Serif"/>
                <a:sym typeface="Roboto Serif"/>
              </a:defRPr>
            </a:lvl7pPr>
            <a:lvl8pPr lvl="7">
              <a:lnSpc>
                <a:spcPct val="100000"/>
              </a:lnSpc>
              <a:spcBef>
                <a:spcPts val="0"/>
              </a:spcBef>
              <a:spcAft>
                <a:spcPts val="0"/>
              </a:spcAft>
              <a:buSzPts val="1400"/>
              <a:buFont typeface="Roboto Serif"/>
              <a:buNone/>
              <a:defRPr b="1">
                <a:latin typeface="Roboto Serif"/>
                <a:ea typeface="Roboto Serif"/>
                <a:cs typeface="Roboto Serif"/>
                <a:sym typeface="Roboto Serif"/>
              </a:defRPr>
            </a:lvl8pPr>
            <a:lvl9pPr lvl="8">
              <a:lnSpc>
                <a:spcPct val="100000"/>
              </a:lnSpc>
              <a:spcBef>
                <a:spcPts val="0"/>
              </a:spcBef>
              <a:spcAft>
                <a:spcPts val="0"/>
              </a:spcAft>
              <a:buSzPts val="1400"/>
              <a:buFont typeface="Roboto Serif"/>
              <a:buNone/>
              <a:defRPr b="1">
                <a:latin typeface="Roboto Serif"/>
                <a:ea typeface="Roboto Serif"/>
                <a:cs typeface="Roboto Serif"/>
                <a:sym typeface="Roboto Serif"/>
              </a:defRPr>
            </a:lvl9pPr>
          </a:lstStyle>
          <a:p/>
        </p:txBody>
      </p:sp>
      <p:sp>
        <p:nvSpPr>
          <p:cNvPr id="162" name="Google Shape;162;p27"/>
          <p:cNvSpPr/>
          <p:nvPr/>
        </p:nvSpPr>
        <p:spPr>
          <a:xfrm>
            <a:off x="283475" y="1477523"/>
            <a:ext cx="3185700" cy="31857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5600">
              <a:solidFill>
                <a:schemeClr val="dk1"/>
              </a:solidFill>
              <a:latin typeface="Roboto Serif Medium"/>
              <a:ea typeface="Roboto Serif Medium"/>
              <a:cs typeface="Roboto Serif Medium"/>
              <a:sym typeface="Roboto Serif Medium"/>
            </a:endParaRPr>
          </a:p>
        </p:txBody>
      </p:sp>
      <p:sp>
        <p:nvSpPr>
          <p:cNvPr id="163" name="Google Shape;163;p27"/>
          <p:cNvSpPr/>
          <p:nvPr>
            <p:ph idx="3" type="pic"/>
          </p:nvPr>
        </p:nvSpPr>
        <p:spPr>
          <a:xfrm>
            <a:off x="471125" y="1278125"/>
            <a:ext cx="3309900" cy="3309900"/>
          </a:xfrm>
          <a:prstGeom prst="ellipse">
            <a:avLst/>
          </a:prstGeom>
          <a:noFill/>
          <a:ln cap="flat" cmpd="sng" w="19050">
            <a:solidFill>
              <a:schemeClr val="dk1"/>
            </a:solidFill>
            <a:prstDash val="solid"/>
            <a:round/>
            <a:headEnd len="sm" w="sm" type="none"/>
            <a:tailEnd len="sm" w="sm" type="none"/>
          </a:ln>
        </p:spPr>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column" type="titleOnly">
  <p:cSld name="TITLE_ONLY">
    <p:spTree>
      <p:nvGrpSpPr>
        <p:cNvPr id="164" name="Shape 164"/>
        <p:cNvGrpSpPr/>
        <p:nvPr/>
      </p:nvGrpSpPr>
      <p:grpSpPr>
        <a:xfrm>
          <a:off x="0" y="0"/>
          <a:ext cx="0" cy="0"/>
          <a:chOff x="0" y="0"/>
          <a:chExt cx="0" cy="0"/>
        </a:xfrm>
      </p:grpSpPr>
      <p:sp>
        <p:nvSpPr>
          <p:cNvPr id="165" name="Google Shape;165;p2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66" name="Google Shape;166;p28"/>
          <p:cNvSpPr txBox="1"/>
          <p:nvPr>
            <p:ph idx="1" type="subTitle"/>
          </p:nvPr>
        </p:nvSpPr>
        <p:spPr>
          <a:xfrm>
            <a:off x="1032600" y="257925"/>
            <a:ext cx="7078800" cy="752100"/>
          </a:xfrm>
          <a:prstGeom prst="rect">
            <a:avLst/>
          </a:prstGeom>
        </p:spPr>
        <p:txBody>
          <a:bodyPr anchorCtr="0" anchor="ctr" bIns="91425" lIns="91425" spcFirstLastPara="1" rIns="91425" wrap="square" tIns="91425">
            <a:noAutofit/>
          </a:bodyPr>
          <a:lstStyle>
            <a:lvl1pPr lvl="0" algn="ctr">
              <a:lnSpc>
                <a:spcPct val="100000"/>
              </a:lnSpc>
              <a:spcBef>
                <a:spcPts val="0"/>
              </a:spcBef>
              <a:spcAft>
                <a:spcPts val="0"/>
              </a:spcAft>
              <a:buSzPts val="4200"/>
              <a:buFont typeface="Roboto Serif"/>
              <a:buNone/>
              <a:defRPr b="1" sz="4200">
                <a:latin typeface="Roboto Serif"/>
                <a:ea typeface="Roboto Serif"/>
                <a:cs typeface="Roboto Serif"/>
                <a:sym typeface="Roboto Serif"/>
              </a:defRPr>
            </a:lvl1pPr>
            <a:lvl2pPr lvl="1">
              <a:lnSpc>
                <a:spcPct val="100000"/>
              </a:lnSpc>
              <a:spcBef>
                <a:spcPts val="0"/>
              </a:spcBef>
              <a:spcAft>
                <a:spcPts val="0"/>
              </a:spcAft>
              <a:buSzPts val="1400"/>
              <a:buFont typeface="Roboto Serif"/>
              <a:buNone/>
              <a:defRPr b="1">
                <a:latin typeface="Roboto Serif"/>
                <a:ea typeface="Roboto Serif"/>
                <a:cs typeface="Roboto Serif"/>
                <a:sym typeface="Roboto Serif"/>
              </a:defRPr>
            </a:lvl2pPr>
            <a:lvl3pPr lvl="2">
              <a:lnSpc>
                <a:spcPct val="100000"/>
              </a:lnSpc>
              <a:spcBef>
                <a:spcPts val="0"/>
              </a:spcBef>
              <a:spcAft>
                <a:spcPts val="0"/>
              </a:spcAft>
              <a:buSzPts val="1400"/>
              <a:buFont typeface="Roboto Serif"/>
              <a:buNone/>
              <a:defRPr b="1">
                <a:latin typeface="Roboto Serif"/>
                <a:ea typeface="Roboto Serif"/>
                <a:cs typeface="Roboto Serif"/>
                <a:sym typeface="Roboto Serif"/>
              </a:defRPr>
            </a:lvl3pPr>
            <a:lvl4pPr lvl="3">
              <a:lnSpc>
                <a:spcPct val="100000"/>
              </a:lnSpc>
              <a:spcBef>
                <a:spcPts val="0"/>
              </a:spcBef>
              <a:spcAft>
                <a:spcPts val="0"/>
              </a:spcAft>
              <a:buSzPts val="1400"/>
              <a:buFont typeface="Roboto Serif"/>
              <a:buNone/>
              <a:defRPr b="1">
                <a:latin typeface="Roboto Serif"/>
                <a:ea typeface="Roboto Serif"/>
                <a:cs typeface="Roboto Serif"/>
                <a:sym typeface="Roboto Serif"/>
              </a:defRPr>
            </a:lvl4pPr>
            <a:lvl5pPr lvl="4">
              <a:lnSpc>
                <a:spcPct val="100000"/>
              </a:lnSpc>
              <a:spcBef>
                <a:spcPts val="0"/>
              </a:spcBef>
              <a:spcAft>
                <a:spcPts val="0"/>
              </a:spcAft>
              <a:buSzPts val="1400"/>
              <a:buFont typeface="Roboto Serif"/>
              <a:buNone/>
              <a:defRPr b="1">
                <a:latin typeface="Roboto Serif"/>
                <a:ea typeface="Roboto Serif"/>
                <a:cs typeface="Roboto Serif"/>
                <a:sym typeface="Roboto Serif"/>
              </a:defRPr>
            </a:lvl5pPr>
            <a:lvl6pPr lvl="5">
              <a:lnSpc>
                <a:spcPct val="100000"/>
              </a:lnSpc>
              <a:spcBef>
                <a:spcPts val="0"/>
              </a:spcBef>
              <a:spcAft>
                <a:spcPts val="0"/>
              </a:spcAft>
              <a:buSzPts val="1400"/>
              <a:buFont typeface="Roboto Serif"/>
              <a:buNone/>
              <a:defRPr b="1">
                <a:latin typeface="Roboto Serif"/>
                <a:ea typeface="Roboto Serif"/>
                <a:cs typeface="Roboto Serif"/>
                <a:sym typeface="Roboto Serif"/>
              </a:defRPr>
            </a:lvl6pPr>
            <a:lvl7pPr lvl="6">
              <a:lnSpc>
                <a:spcPct val="100000"/>
              </a:lnSpc>
              <a:spcBef>
                <a:spcPts val="0"/>
              </a:spcBef>
              <a:spcAft>
                <a:spcPts val="0"/>
              </a:spcAft>
              <a:buSzPts val="1400"/>
              <a:buFont typeface="Roboto Serif"/>
              <a:buNone/>
              <a:defRPr b="1">
                <a:latin typeface="Roboto Serif"/>
                <a:ea typeface="Roboto Serif"/>
                <a:cs typeface="Roboto Serif"/>
                <a:sym typeface="Roboto Serif"/>
              </a:defRPr>
            </a:lvl7pPr>
            <a:lvl8pPr lvl="7">
              <a:lnSpc>
                <a:spcPct val="100000"/>
              </a:lnSpc>
              <a:spcBef>
                <a:spcPts val="0"/>
              </a:spcBef>
              <a:spcAft>
                <a:spcPts val="0"/>
              </a:spcAft>
              <a:buSzPts val="1400"/>
              <a:buFont typeface="Roboto Serif"/>
              <a:buNone/>
              <a:defRPr b="1">
                <a:latin typeface="Roboto Serif"/>
                <a:ea typeface="Roboto Serif"/>
                <a:cs typeface="Roboto Serif"/>
                <a:sym typeface="Roboto Serif"/>
              </a:defRPr>
            </a:lvl8pPr>
            <a:lvl9pPr lvl="8">
              <a:lnSpc>
                <a:spcPct val="100000"/>
              </a:lnSpc>
              <a:spcBef>
                <a:spcPts val="0"/>
              </a:spcBef>
              <a:spcAft>
                <a:spcPts val="0"/>
              </a:spcAft>
              <a:buSzPts val="1400"/>
              <a:buFont typeface="Roboto Serif"/>
              <a:buNone/>
              <a:defRPr b="1">
                <a:latin typeface="Roboto Serif"/>
                <a:ea typeface="Roboto Serif"/>
                <a:cs typeface="Roboto Serif"/>
                <a:sym typeface="Roboto Serif"/>
              </a:defRPr>
            </a:lvl9pPr>
          </a:lstStyle>
          <a:p/>
        </p:txBody>
      </p:sp>
      <p:sp>
        <p:nvSpPr>
          <p:cNvPr id="167" name="Google Shape;167;p28"/>
          <p:cNvSpPr/>
          <p:nvPr/>
        </p:nvSpPr>
        <p:spPr>
          <a:xfrm flipH="1">
            <a:off x="-1649150" y="1434888"/>
            <a:ext cx="2273700" cy="2273700"/>
          </a:xfrm>
          <a:prstGeom prst="pie">
            <a:avLst>
              <a:gd fmla="val 5398085" name="adj1"/>
              <a:gd fmla="val 16200000" name="adj2"/>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168" name="Google Shape;168;p28"/>
          <p:cNvSpPr/>
          <p:nvPr/>
        </p:nvSpPr>
        <p:spPr>
          <a:xfrm flipH="1" rot="10800000">
            <a:off x="8519450" y="1434888"/>
            <a:ext cx="2273700" cy="2273700"/>
          </a:xfrm>
          <a:prstGeom prst="pie">
            <a:avLst>
              <a:gd fmla="val 5398085" name="adj1"/>
              <a:gd fmla="val 16200000" name="adj2"/>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169" name="Google Shape;169;p28"/>
          <p:cNvSpPr/>
          <p:nvPr>
            <p:ph idx="2" type="pic"/>
          </p:nvPr>
        </p:nvSpPr>
        <p:spPr>
          <a:xfrm>
            <a:off x="893000" y="1434888"/>
            <a:ext cx="2273700" cy="2273700"/>
          </a:xfrm>
          <a:prstGeom prst="ellipse">
            <a:avLst/>
          </a:prstGeom>
          <a:noFill/>
          <a:ln cap="flat" cmpd="sng" w="19050">
            <a:solidFill>
              <a:schemeClr val="dk1"/>
            </a:solidFill>
            <a:prstDash val="solid"/>
            <a:round/>
            <a:headEnd len="sm" w="sm" type="none"/>
            <a:tailEnd len="sm" w="sm" type="none"/>
          </a:ln>
        </p:spPr>
      </p:sp>
      <p:sp>
        <p:nvSpPr>
          <p:cNvPr id="170" name="Google Shape;170;p28"/>
          <p:cNvSpPr txBox="1"/>
          <p:nvPr>
            <p:ph idx="3" type="subTitle"/>
          </p:nvPr>
        </p:nvSpPr>
        <p:spPr>
          <a:xfrm>
            <a:off x="956150" y="3857063"/>
            <a:ext cx="2147400" cy="258600"/>
          </a:xfrm>
          <a:prstGeom prst="rect">
            <a:avLst/>
          </a:prstGeom>
        </p:spPr>
        <p:txBody>
          <a:bodyPr anchorCtr="0" anchor="ctr" bIns="91425" lIns="91425" spcFirstLastPara="1" rIns="91425" wrap="square" tIns="91425">
            <a:noAutofit/>
          </a:bodyPr>
          <a:lstStyle>
            <a:lvl1pPr lvl="0" algn="ctr">
              <a:spcBef>
                <a:spcPts val="0"/>
              </a:spcBef>
              <a:spcAft>
                <a:spcPts val="0"/>
              </a:spcAft>
              <a:buSzPts val="1400"/>
              <a:buFont typeface="Roboto Medium"/>
              <a:buNone/>
              <a:defRPr>
                <a:latin typeface="Roboto Medium"/>
                <a:ea typeface="Roboto Medium"/>
                <a:cs typeface="Roboto Medium"/>
                <a:sym typeface="Roboto Medium"/>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71" name="Google Shape;171;p28"/>
          <p:cNvSpPr txBox="1"/>
          <p:nvPr>
            <p:ph idx="4" type="body"/>
          </p:nvPr>
        </p:nvSpPr>
        <p:spPr>
          <a:xfrm>
            <a:off x="956150" y="4115766"/>
            <a:ext cx="2147400" cy="393600"/>
          </a:xfrm>
          <a:prstGeom prst="rect">
            <a:avLst/>
          </a:prstGeom>
        </p:spPr>
        <p:txBody>
          <a:bodyPr anchorCtr="0" anchor="ctr" bIns="91425" lIns="91425" spcFirstLastPara="1" rIns="91425" wrap="square" tIns="91425">
            <a:noAutofit/>
          </a:bodyPr>
          <a:lstStyle>
            <a:lvl1pPr indent="-304800" lvl="0" marL="457200" algn="ctr">
              <a:lnSpc>
                <a:spcPct val="100000"/>
              </a:lnSpc>
              <a:spcBef>
                <a:spcPts val="0"/>
              </a:spcBef>
              <a:spcAft>
                <a:spcPts val="0"/>
              </a:spcAft>
              <a:buSzPts val="1200"/>
              <a:buFont typeface="Roboto"/>
              <a:buChar char="●"/>
              <a:defRPr sz="1200"/>
            </a:lvl1pPr>
            <a:lvl2pPr indent="-304800" lvl="1" marL="914400" algn="ctr">
              <a:spcBef>
                <a:spcPts val="0"/>
              </a:spcBef>
              <a:spcAft>
                <a:spcPts val="0"/>
              </a:spcAft>
              <a:buSzPts val="1200"/>
              <a:buFont typeface="Roboto"/>
              <a:buChar char="○"/>
              <a:defRPr sz="1200"/>
            </a:lvl2pPr>
            <a:lvl3pPr indent="-304800" lvl="2" marL="1371600" algn="ctr">
              <a:spcBef>
                <a:spcPts val="0"/>
              </a:spcBef>
              <a:spcAft>
                <a:spcPts val="0"/>
              </a:spcAft>
              <a:buSzPts val="1200"/>
              <a:buFont typeface="Roboto"/>
              <a:buChar char="■"/>
              <a:defRPr sz="1200"/>
            </a:lvl3pPr>
            <a:lvl4pPr indent="-304800" lvl="3" marL="1828800" algn="ctr">
              <a:spcBef>
                <a:spcPts val="0"/>
              </a:spcBef>
              <a:spcAft>
                <a:spcPts val="0"/>
              </a:spcAft>
              <a:buSzPts val="1200"/>
              <a:buFont typeface="Roboto"/>
              <a:buChar char="●"/>
              <a:defRPr sz="1200"/>
            </a:lvl4pPr>
            <a:lvl5pPr indent="-304800" lvl="4" marL="2286000" algn="ctr">
              <a:spcBef>
                <a:spcPts val="0"/>
              </a:spcBef>
              <a:spcAft>
                <a:spcPts val="0"/>
              </a:spcAft>
              <a:buSzPts val="1200"/>
              <a:buFont typeface="Roboto"/>
              <a:buChar char="○"/>
              <a:defRPr sz="1200"/>
            </a:lvl5pPr>
            <a:lvl6pPr indent="-304800" lvl="5" marL="2743200" algn="ctr">
              <a:spcBef>
                <a:spcPts val="0"/>
              </a:spcBef>
              <a:spcAft>
                <a:spcPts val="0"/>
              </a:spcAft>
              <a:buSzPts val="1200"/>
              <a:buFont typeface="Roboto"/>
              <a:buChar char="■"/>
              <a:defRPr sz="1200"/>
            </a:lvl6pPr>
            <a:lvl7pPr indent="-304800" lvl="6" marL="3200400" algn="ctr">
              <a:spcBef>
                <a:spcPts val="0"/>
              </a:spcBef>
              <a:spcAft>
                <a:spcPts val="0"/>
              </a:spcAft>
              <a:buSzPts val="1200"/>
              <a:buFont typeface="Roboto"/>
              <a:buChar char="●"/>
              <a:defRPr sz="1200"/>
            </a:lvl7pPr>
            <a:lvl8pPr indent="-304800" lvl="7" marL="3657600" algn="ctr">
              <a:spcBef>
                <a:spcPts val="0"/>
              </a:spcBef>
              <a:spcAft>
                <a:spcPts val="0"/>
              </a:spcAft>
              <a:buSzPts val="1200"/>
              <a:buFont typeface="Roboto"/>
              <a:buChar char="○"/>
              <a:defRPr sz="1200"/>
            </a:lvl8pPr>
            <a:lvl9pPr indent="-304800" lvl="8" marL="4114800" algn="ctr">
              <a:spcBef>
                <a:spcPts val="0"/>
              </a:spcBef>
              <a:spcAft>
                <a:spcPts val="0"/>
              </a:spcAft>
              <a:buSzPts val="1200"/>
              <a:buFont typeface="Roboto"/>
              <a:buChar char="■"/>
              <a:defRPr sz="1200"/>
            </a:lvl9pPr>
          </a:lstStyle>
          <a:p/>
        </p:txBody>
      </p:sp>
      <p:sp>
        <p:nvSpPr>
          <p:cNvPr id="172" name="Google Shape;172;p28"/>
          <p:cNvSpPr/>
          <p:nvPr>
            <p:ph idx="5" type="pic"/>
          </p:nvPr>
        </p:nvSpPr>
        <p:spPr>
          <a:xfrm>
            <a:off x="3435150" y="1434888"/>
            <a:ext cx="2273700" cy="2273700"/>
          </a:xfrm>
          <a:prstGeom prst="ellipse">
            <a:avLst/>
          </a:prstGeom>
          <a:noFill/>
          <a:ln cap="flat" cmpd="sng" w="19050">
            <a:solidFill>
              <a:schemeClr val="dk1"/>
            </a:solidFill>
            <a:prstDash val="solid"/>
            <a:round/>
            <a:headEnd len="sm" w="sm" type="none"/>
            <a:tailEnd len="sm" w="sm" type="none"/>
          </a:ln>
        </p:spPr>
      </p:sp>
      <p:sp>
        <p:nvSpPr>
          <p:cNvPr id="173" name="Google Shape;173;p28"/>
          <p:cNvSpPr/>
          <p:nvPr>
            <p:ph idx="6" type="pic"/>
          </p:nvPr>
        </p:nvSpPr>
        <p:spPr>
          <a:xfrm>
            <a:off x="5977300" y="1434888"/>
            <a:ext cx="2273700" cy="2273700"/>
          </a:xfrm>
          <a:prstGeom prst="ellipse">
            <a:avLst/>
          </a:prstGeom>
          <a:noFill/>
          <a:ln cap="flat" cmpd="sng" w="19050">
            <a:solidFill>
              <a:schemeClr val="dk1"/>
            </a:solidFill>
            <a:prstDash val="solid"/>
            <a:round/>
            <a:headEnd len="sm" w="sm" type="none"/>
            <a:tailEnd len="sm" w="sm" type="none"/>
          </a:ln>
        </p:spPr>
      </p:sp>
      <p:sp>
        <p:nvSpPr>
          <p:cNvPr id="174" name="Google Shape;174;p28"/>
          <p:cNvSpPr txBox="1"/>
          <p:nvPr>
            <p:ph idx="7" type="subTitle"/>
          </p:nvPr>
        </p:nvSpPr>
        <p:spPr>
          <a:xfrm>
            <a:off x="3498300" y="3857063"/>
            <a:ext cx="2147400" cy="258600"/>
          </a:xfrm>
          <a:prstGeom prst="rect">
            <a:avLst/>
          </a:prstGeom>
        </p:spPr>
        <p:txBody>
          <a:bodyPr anchorCtr="0" anchor="ctr" bIns="91425" lIns="91425" spcFirstLastPara="1" rIns="91425" wrap="square" tIns="91425">
            <a:noAutofit/>
          </a:bodyPr>
          <a:lstStyle>
            <a:lvl1pPr lvl="0" algn="ctr">
              <a:spcBef>
                <a:spcPts val="0"/>
              </a:spcBef>
              <a:spcAft>
                <a:spcPts val="0"/>
              </a:spcAft>
              <a:buSzPts val="1400"/>
              <a:buFont typeface="Roboto Medium"/>
              <a:buNone/>
              <a:defRPr>
                <a:latin typeface="Roboto Medium"/>
                <a:ea typeface="Roboto Medium"/>
                <a:cs typeface="Roboto Medium"/>
                <a:sym typeface="Roboto Medium"/>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75" name="Google Shape;175;p28"/>
          <p:cNvSpPr txBox="1"/>
          <p:nvPr>
            <p:ph idx="8" type="body"/>
          </p:nvPr>
        </p:nvSpPr>
        <p:spPr>
          <a:xfrm>
            <a:off x="3498300" y="4115766"/>
            <a:ext cx="2147400" cy="393600"/>
          </a:xfrm>
          <a:prstGeom prst="rect">
            <a:avLst/>
          </a:prstGeom>
        </p:spPr>
        <p:txBody>
          <a:bodyPr anchorCtr="0" anchor="ctr" bIns="91425" lIns="91425" spcFirstLastPara="1" rIns="91425" wrap="square" tIns="91425">
            <a:noAutofit/>
          </a:bodyPr>
          <a:lstStyle>
            <a:lvl1pPr indent="-304800" lvl="0" marL="457200" algn="ctr">
              <a:lnSpc>
                <a:spcPct val="100000"/>
              </a:lnSpc>
              <a:spcBef>
                <a:spcPts val="0"/>
              </a:spcBef>
              <a:spcAft>
                <a:spcPts val="0"/>
              </a:spcAft>
              <a:buSzPts val="1200"/>
              <a:buFont typeface="Roboto"/>
              <a:buChar char="●"/>
              <a:defRPr sz="1200"/>
            </a:lvl1pPr>
            <a:lvl2pPr indent="-304800" lvl="1" marL="914400" algn="ctr">
              <a:spcBef>
                <a:spcPts val="0"/>
              </a:spcBef>
              <a:spcAft>
                <a:spcPts val="0"/>
              </a:spcAft>
              <a:buSzPts val="1200"/>
              <a:buFont typeface="Roboto"/>
              <a:buChar char="○"/>
              <a:defRPr sz="1200"/>
            </a:lvl2pPr>
            <a:lvl3pPr indent="-304800" lvl="2" marL="1371600" algn="ctr">
              <a:spcBef>
                <a:spcPts val="0"/>
              </a:spcBef>
              <a:spcAft>
                <a:spcPts val="0"/>
              </a:spcAft>
              <a:buSzPts val="1200"/>
              <a:buFont typeface="Roboto"/>
              <a:buChar char="■"/>
              <a:defRPr sz="1200"/>
            </a:lvl3pPr>
            <a:lvl4pPr indent="-304800" lvl="3" marL="1828800" algn="ctr">
              <a:spcBef>
                <a:spcPts val="0"/>
              </a:spcBef>
              <a:spcAft>
                <a:spcPts val="0"/>
              </a:spcAft>
              <a:buSzPts val="1200"/>
              <a:buFont typeface="Roboto"/>
              <a:buChar char="●"/>
              <a:defRPr sz="1200"/>
            </a:lvl4pPr>
            <a:lvl5pPr indent="-304800" lvl="4" marL="2286000" algn="ctr">
              <a:spcBef>
                <a:spcPts val="0"/>
              </a:spcBef>
              <a:spcAft>
                <a:spcPts val="0"/>
              </a:spcAft>
              <a:buSzPts val="1200"/>
              <a:buFont typeface="Roboto"/>
              <a:buChar char="○"/>
              <a:defRPr sz="1200"/>
            </a:lvl5pPr>
            <a:lvl6pPr indent="-304800" lvl="5" marL="2743200" algn="ctr">
              <a:spcBef>
                <a:spcPts val="0"/>
              </a:spcBef>
              <a:spcAft>
                <a:spcPts val="0"/>
              </a:spcAft>
              <a:buSzPts val="1200"/>
              <a:buFont typeface="Roboto"/>
              <a:buChar char="■"/>
              <a:defRPr sz="1200"/>
            </a:lvl6pPr>
            <a:lvl7pPr indent="-304800" lvl="6" marL="3200400" algn="ctr">
              <a:spcBef>
                <a:spcPts val="0"/>
              </a:spcBef>
              <a:spcAft>
                <a:spcPts val="0"/>
              </a:spcAft>
              <a:buSzPts val="1200"/>
              <a:buFont typeface="Roboto"/>
              <a:buChar char="●"/>
              <a:defRPr sz="1200"/>
            </a:lvl7pPr>
            <a:lvl8pPr indent="-304800" lvl="7" marL="3657600" algn="ctr">
              <a:spcBef>
                <a:spcPts val="0"/>
              </a:spcBef>
              <a:spcAft>
                <a:spcPts val="0"/>
              </a:spcAft>
              <a:buSzPts val="1200"/>
              <a:buFont typeface="Roboto"/>
              <a:buChar char="○"/>
              <a:defRPr sz="1200"/>
            </a:lvl8pPr>
            <a:lvl9pPr indent="-304800" lvl="8" marL="4114800" algn="ctr">
              <a:spcBef>
                <a:spcPts val="0"/>
              </a:spcBef>
              <a:spcAft>
                <a:spcPts val="0"/>
              </a:spcAft>
              <a:buSzPts val="1200"/>
              <a:buFont typeface="Roboto"/>
              <a:buChar char="■"/>
              <a:defRPr sz="1200"/>
            </a:lvl9pPr>
          </a:lstStyle>
          <a:p/>
        </p:txBody>
      </p:sp>
      <p:sp>
        <p:nvSpPr>
          <p:cNvPr id="176" name="Google Shape;176;p28"/>
          <p:cNvSpPr txBox="1"/>
          <p:nvPr>
            <p:ph idx="9" type="subTitle"/>
          </p:nvPr>
        </p:nvSpPr>
        <p:spPr>
          <a:xfrm>
            <a:off x="6040450" y="3857063"/>
            <a:ext cx="2147400" cy="258600"/>
          </a:xfrm>
          <a:prstGeom prst="rect">
            <a:avLst/>
          </a:prstGeom>
        </p:spPr>
        <p:txBody>
          <a:bodyPr anchorCtr="0" anchor="ctr" bIns="91425" lIns="91425" spcFirstLastPara="1" rIns="91425" wrap="square" tIns="91425">
            <a:noAutofit/>
          </a:bodyPr>
          <a:lstStyle>
            <a:lvl1pPr lvl="0" algn="ctr">
              <a:spcBef>
                <a:spcPts val="0"/>
              </a:spcBef>
              <a:spcAft>
                <a:spcPts val="0"/>
              </a:spcAft>
              <a:buSzPts val="1400"/>
              <a:buFont typeface="Roboto Medium"/>
              <a:buNone/>
              <a:defRPr>
                <a:latin typeface="Roboto Medium"/>
                <a:ea typeface="Roboto Medium"/>
                <a:cs typeface="Roboto Medium"/>
                <a:sym typeface="Roboto Medium"/>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77" name="Google Shape;177;p28"/>
          <p:cNvSpPr txBox="1"/>
          <p:nvPr>
            <p:ph idx="13" type="body"/>
          </p:nvPr>
        </p:nvSpPr>
        <p:spPr>
          <a:xfrm>
            <a:off x="6040450" y="4115766"/>
            <a:ext cx="2147400" cy="393600"/>
          </a:xfrm>
          <a:prstGeom prst="rect">
            <a:avLst/>
          </a:prstGeom>
        </p:spPr>
        <p:txBody>
          <a:bodyPr anchorCtr="0" anchor="ctr" bIns="91425" lIns="91425" spcFirstLastPara="1" rIns="91425" wrap="square" tIns="91425">
            <a:noAutofit/>
          </a:bodyPr>
          <a:lstStyle>
            <a:lvl1pPr indent="-304800" lvl="0" marL="457200" algn="ctr">
              <a:lnSpc>
                <a:spcPct val="100000"/>
              </a:lnSpc>
              <a:spcBef>
                <a:spcPts val="0"/>
              </a:spcBef>
              <a:spcAft>
                <a:spcPts val="0"/>
              </a:spcAft>
              <a:buSzPts val="1200"/>
              <a:buFont typeface="Roboto"/>
              <a:buChar char="●"/>
              <a:defRPr sz="1200"/>
            </a:lvl1pPr>
            <a:lvl2pPr indent="-304800" lvl="1" marL="914400" algn="ctr">
              <a:spcBef>
                <a:spcPts val="0"/>
              </a:spcBef>
              <a:spcAft>
                <a:spcPts val="0"/>
              </a:spcAft>
              <a:buSzPts val="1200"/>
              <a:buFont typeface="Roboto"/>
              <a:buChar char="○"/>
              <a:defRPr sz="1200"/>
            </a:lvl2pPr>
            <a:lvl3pPr indent="-304800" lvl="2" marL="1371600" algn="ctr">
              <a:spcBef>
                <a:spcPts val="0"/>
              </a:spcBef>
              <a:spcAft>
                <a:spcPts val="0"/>
              </a:spcAft>
              <a:buSzPts val="1200"/>
              <a:buFont typeface="Roboto"/>
              <a:buChar char="■"/>
              <a:defRPr sz="1200"/>
            </a:lvl3pPr>
            <a:lvl4pPr indent="-304800" lvl="3" marL="1828800" algn="ctr">
              <a:spcBef>
                <a:spcPts val="0"/>
              </a:spcBef>
              <a:spcAft>
                <a:spcPts val="0"/>
              </a:spcAft>
              <a:buSzPts val="1200"/>
              <a:buFont typeface="Roboto"/>
              <a:buChar char="●"/>
              <a:defRPr sz="1200"/>
            </a:lvl4pPr>
            <a:lvl5pPr indent="-304800" lvl="4" marL="2286000" algn="ctr">
              <a:spcBef>
                <a:spcPts val="0"/>
              </a:spcBef>
              <a:spcAft>
                <a:spcPts val="0"/>
              </a:spcAft>
              <a:buSzPts val="1200"/>
              <a:buFont typeface="Roboto"/>
              <a:buChar char="○"/>
              <a:defRPr sz="1200"/>
            </a:lvl5pPr>
            <a:lvl6pPr indent="-304800" lvl="5" marL="2743200" algn="ctr">
              <a:spcBef>
                <a:spcPts val="0"/>
              </a:spcBef>
              <a:spcAft>
                <a:spcPts val="0"/>
              </a:spcAft>
              <a:buSzPts val="1200"/>
              <a:buFont typeface="Roboto"/>
              <a:buChar char="■"/>
              <a:defRPr sz="1200"/>
            </a:lvl6pPr>
            <a:lvl7pPr indent="-304800" lvl="6" marL="3200400" algn="ctr">
              <a:spcBef>
                <a:spcPts val="0"/>
              </a:spcBef>
              <a:spcAft>
                <a:spcPts val="0"/>
              </a:spcAft>
              <a:buSzPts val="1200"/>
              <a:buFont typeface="Roboto"/>
              <a:buChar char="●"/>
              <a:defRPr sz="1200"/>
            </a:lvl7pPr>
            <a:lvl8pPr indent="-304800" lvl="7" marL="3657600" algn="ctr">
              <a:spcBef>
                <a:spcPts val="0"/>
              </a:spcBef>
              <a:spcAft>
                <a:spcPts val="0"/>
              </a:spcAft>
              <a:buSzPts val="1200"/>
              <a:buFont typeface="Roboto"/>
              <a:buChar char="○"/>
              <a:defRPr sz="1200"/>
            </a:lvl8pPr>
            <a:lvl9pPr indent="-304800" lvl="8" marL="4114800" algn="ctr">
              <a:spcBef>
                <a:spcPts val="0"/>
              </a:spcBef>
              <a:spcAft>
                <a:spcPts val="0"/>
              </a:spcAft>
              <a:buSzPts val="1200"/>
              <a:buFont typeface="Roboto"/>
              <a:buChar char="■"/>
              <a:defRPr sz="1200"/>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lumn">
  <p:cSld name="ONE_COLUMN_TEXT">
    <p:spTree>
      <p:nvGrpSpPr>
        <p:cNvPr id="178" name="Shape 178"/>
        <p:cNvGrpSpPr/>
        <p:nvPr/>
      </p:nvGrpSpPr>
      <p:grpSpPr>
        <a:xfrm>
          <a:off x="0" y="0"/>
          <a:ext cx="0" cy="0"/>
          <a:chOff x="0" y="0"/>
          <a:chExt cx="0" cy="0"/>
        </a:xfrm>
      </p:grpSpPr>
      <p:sp>
        <p:nvSpPr>
          <p:cNvPr id="179" name="Google Shape;179;p2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80" name="Google Shape;180;p29"/>
          <p:cNvSpPr txBox="1"/>
          <p:nvPr>
            <p:ph idx="1" type="subTitle"/>
          </p:nvPr>
        </p:nvSpPr>
        <p:spPr>
          <a:xfrm>
            <a:off x="1032600" y="257925"/>
            <a:ext cx="7078800" cy="752100"/>
          </a:xfrm>
          <a:prstGeom prst="rect">
            <a:avLst/>
          </a:prstGeom>
        </p:spPr>
        <p:txBody>
          <a:bodyPr anchorCtr="0" anchor="ctr" bIns="91425" lIns="91425" spcFirstLastPara="1" rIns="91425" wrap="square" tIns="91425">
            <a:noAutofit/>
          </a:bodyPr>
          <a:lstStyle>
            <a:lvl1pPr lvl="0" algn="ctr">
              <a:lnSpc>
                <a:spcPct val="100000"/>
              </a:lnSpc>
              <a:spcBef>
                <a:spcPts val="0"/>
              </a:spcBef>
              <a:spcAft>
                <a:spcPts val="0"/>
              </a:spcAft>
              <a:buSzPts val="4200"/>
              <a:buFont typeface="Roboto Serif"/>
              <a:buNone/>
              <a:defRPr b="1" sz="4200">
                <a:latin typeface="Roboto Serif"/>
                <a:ea typeface="Roboto Serif"/>
                <a:cs typeface="Roboto Serif"/>
                <a:sym typeface="Roboto Serif"/>
              </a:defRPr>
            </a:lvl1pPr>
            <a:lvl2pPr lvl="1">
              <a:lnSpc>
                <a:spcPct val="100000"/>
              </a:lnSpc>
              <a:spcBef>
                <a:spcPts val="0"/>
              </a:spcBef>
              <a:spcAft>
                <a:spcPts val="0"/>
              </a:spcAft>
              <a:buSzPts val="1400"/>
              <a:buFont typeface="Roboto Serif"/>
              <a:buNone/>
              <a:defRPr b="1">
                <a:latin typeface="Roboto Serif"/>
                <a:ea typeface="Roboto Serif"/>
                <a:cs typeface="Roboto Serif"/>
                <a:sym typeface="Roboto Serif"/>
              </a:defRPr>
            </a:lvl2pPr>
            <a:lvl3pPr lvl="2">
              <a:lnSpc>
                <a:spcPct val="100000"/>
              </a:lnSpc>
              <a:spcBef>
                <a:spcPts val="0"/>
              </a:spcBef>
              <a:spcAft>
                <a:spcPts val="0"/>
              </a:spcAft>
              <a:buSzPts val="1400"/>
              <a:buFont typeface="Roboto Serif"/>
              <a:buNone/>
              <a:defRPr b="1">
                <a:latin typeface="Roboto Serif"/>
                <a:ea typeface="Roboto Serif"/>
                <a:cs typeface="Roboto Serif"/>
                <a:sym typeface="Roboto Serif"/>
              </a:defRPr>
            </a:lvl3pPr>
            <a:lvl4pPr lvl="3">
              <a:lnSpc>
                <a:spcPct val="100000"/>
              </a:lnSpc>
              <a:spcBef>
                <a:spcPts val="0"/>
              </a:spcBef>
              <a:spcAft>
                <a:spcPts val="0"/>
              </a:spcAft>
              <a:buSzPts val="1400"/>
              <a:buFont typeface="Roboto Serif"/>
              <a:buNone/>
              <a:defRPr b="1">
                <a:latin typeface="Roboto Serif"/>
                <a:ea typeface="Roboto Serif"/>
                <a:cs typeface="Roboto Serif"/>
                <a:sym typeface="Roboto Serif"/>
              </a:defRPr>
            </a:lvl4pPr>
            <a:lvl5pPr lvl="4">
              <a:lnSpc>
                <a:spcPct val="100000"/>
              </a:lnSpc>
              <a:spcBef>
                <a:spcPts val="0"/>
              </a:spcBef>
              <a:spcAft>
                <a:spcPts val="0"/>
              </a:spcAft>
              <a:buSzPts val="1400"/>
              <a:buFont typeface="Roboto Serif"/>
              <a:buNone/>
              <a:defRPr b="1">
                <a:latin typeface="Roboto Serif"/>
                <a:ea typeface="Roboto Serif"/>
                <a:cs typeface="Roboto Serif"/>
                <a:sym typeface="Roboto Serif"/>
              </a:defRPr>
            </a:lvl5pPr>
            <a:lvl6pPr lvl="5">
              <a:lnSpc>
                <a:spcPct val="100000"/>
              </a:lnSpc>
              <a:spcBef>
                <a:spcPts val="0"/>
              </a:spcBef>
              <a:spcAft>
                <a:spcPts val="0"/>
              </a:spcAft>
              <a:buSzPts val="1400"/>
              <a:buFont typeface="Roboto Serif"/>
              <a:buNone/>
              <a:defRPr b="1">
                <a:latin typeface="Roboto Serif"/>
                <a:ea typeface="Roboto Serif"/>
                <a:cs typeface="Roboto Serif"/>
                <a:sym typeface="Roboto Serif"/>
              </a:defRPr>
            </a:lvl6pPr>
            <a:lvl7pPr lvl="6">
              <a:lnSpc>
                <a:spcPct val="100000"/>
              </a:lnSpc>
              <a:spcBef>
                <a:spcPts val="0"/>
              </a:spcBef>
              <a:spcAft>
                <a:spcPts val="0"/>
              </a:spcAft>
              <a:buSzPts val="1400"/>
              <a:buFont typeface="Roboto Serif"/>
              <a:buNone/>
              <a:defRPr b="1">
                <a:latin typeface="Roboto Serif"/>
                <a:ea typeface="Roboto Serif"/>
                <a:cs typeface="Roboto Serif"/>
                <a:sym typeface="Roboto Serif"/>
              </a:defRPr>
            </a:lvl7pPr>
            <a:lvl8pPr lvl="7">
              <a:lnSpc>
                <a:spcPct val="100000"/>
              </a:lnSpc>
              <a:spcBef>
                <a:spcPts val="0"/>
              </a:spcBef>
              <a:spcAft>
                <a:spcPts val="0"/>
              </a:spcAft>
              <a:buSzPts val="1400"/>
              <a:buFont typeface="Roboto Serif"/>
              <a:buNone/>
              <a:defRPr b="1">
                <a:latin typeface="Roboto Serif"/>
                <a:ea typeface="Roboto Serif"/>
                <a:cs typeface="Roboto Serif"/>
                <a:sym typeface="Roboto Serif"/>
              </a:defRPr>
            </a:lvl8pPr>
            <a:lvl9pPr lvl="8">
              <a:lnSpc>
                <a:spcPct val="100000"/>
              </a:lnSpc>
              <a:spcBef>
                <a:spcPts val="0"/>
              </a:spcBef>
              <a:spcAft>
                <a:spcPts val="0"/>
              </a:spcAft>
              <a:buSzPts val="1400"/>
              <a:buFont typeface="Roboto Serif"/>
              <a:buNone/>
              <a:defRPr b="1">
                <a:latin typeface="Roboto Serif"/>
                <a:ea typeface="Roboto Serif"/>
                <a:cs typeface="Roboto Serif"/>
                <a:sym typeface="Roboto Serif"/>
              </a:defRPr>
            </a:lvl9pPr>
          </a:lstStyle>
          <a:p/>
        </p:txBody>
      </p:sp>
      <p:sp>
        <p:nvSpPr>
          <p:cNvPr id="181" name="Google Shape;181;p29"/>
          <p:cNvSpPr/>
          <p:nvPr/>
        </p:nvSpPr>
        <p:spPr>
          <a:xfrm>
            <a:off x="283475" y="1317561"/>
            <a:ext cx="3467100" cy="34671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5600">
              <a:solidFill>
                <a:schemeClr val="dk1"/>
              </a:solidFill>
              <a:latin typeface="Roboto Serif Medium"/>
              <a:ea typeface="Roboto Serif Medium"/>
              <a:cs typeface="Roboto Serif Medium"/>
              <a:sym typeface="Roboto Serif Medium"/>
            </a:endParaRPr>
          </a:p>
        </p:txBody>
      </p:sp>
      <p:sp>
        <p:nvSpPr>
          <p:cNvPr id="182" name="Google Shape;182;p29"/>
          <p:cNvSpPr/>
          <p:nvPr>
            <p:ph idx="2" type="pic"/>
          </p:nvPr>
        </p:nvSpPr>
        <p:spPr>
          <a:xfrm>
            <a:off x="487700" y="1100550"/>
            <a:ext cx="3602100" cy="3602100"/>
          </a:xfrm>
          <a:prstGeom prst="ellipse">
            <a:avLst/>
          </a:prstGeom>
          <a:noFill/>
          <a:ln cap="flat" cmpd="sng" w="19050">
            <a:solidFill>
              <a:schemeClr val="dk1"/>
            </a:solidFill>
            <a:prstDash val="solid"/>
            <a:round/>
            <a:headEnd len="sm" w="sm" type="none"/>
            <a:tailEnd len="sm" w="sm" type="none"/>
          </a:ln>
        </p:spPr>
      </p:sp>
      <p:sp>
        <p:nvSpPr>
          <p:cNvPr id="183" name="Google Shape;183;p29"/>
          <p:cNvSpPr/>
          <p:nvPr/>
        </p:nvSpPr>
        <p:spPr>
          <a:xfrm>
            <a:off x="5199624" y="1100550"/>
            <a:ext cx="3602100" cy="3602100"/>
          </a:xfrm>
          <a:prstGeom prst="ellips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5600">
              <a:solidFill>
                <a:schemeClr val="dk2"/>
              </a:solidFill>
              <a:latin typeface="Roboto Serif Medium"/>
              <a:ea typeface="Roboto Serif Medium"/>
              <a:cs typeface="Roboto Serif Medium"/>
              <a:sym typeface="Roboto Serif Medium"/>
            </a:endParaRPr>
          </a:p>
        </p:txBody>
      </p:sp>
      <p:sp>
        <p:nvSpPr>
          <p:cNvPr id="184" name="Google Shape;184;p29"/>
          <p:cNvSpPr txBox="1"/>
          <p:nvPr>
            <p:ph idx="3" type="subTitle"/>
          </p:nvPr>
        </p:nvSpPr>
        <p:spPr>
          <a:xfrm>
            <a:off x="5671825" y="1720250"/>
            <a:ext cx="2657700" cy="505800"/>
          </a:xfrm>
          <a:prstGeom prst="rect">
            <a:avLst/>
          </a:prstGeom>
        </p:spPr>
        <p:txBody>
          <a:bodyPr anchorCtr="0" anchor="ctr" bIns="91425" lIns="91425" spcFirstLastPara="1" rIns="91425" wrap="square" tIns="91425">
            <a:noAutofit/>
          </a:bodyPr>
          <a:lstStyle>
            <a:lvl1pPr lvl="0" algn="ctr">
              <a:spcBef>
                <a:spcPts val="0"/>
              </a:spcBef>
              <a:spcAft>
                <a:spcPts val="0"/>
              </a:spcAft>
              <a:buSzPts val="2500"/>
              <a:buFont typeface="Roboto Serif"/>
              <a:buNone/>
              <a:defRPr b="1" sz="2500">
                <a:latin typeface="Roboto Serif"/>
                <a:ea typeface="Roboto Serif"/>
                <a:cs typeface="Roboto Serif"/>
                <a:sym typeface="Roboto Serif"/>
              </a:defRPr>
            </a:lvl1pPr>
            <a:lvl2pPr lvl="1">
              <a:spcBef>
                <a:spcPts val="0"/>
              </a:spcBef>
              <a:spcAft>
                <a:spcPts val="0"/>
              </a:spcAft>
              <a:buSzPts val="1400"/>
              <a:buFont typeface="Roboto Serif"/>
              <a:buNone/>
              <a:defRPr b="1">
                <a:latin typeface="Roboto Serif"/>
                <a:ea typeface="Roboto Serif"/>
                <a:cs typeface="Roboto Serif"/>
                <a:sym typeface="Roboto Serif"/>
              </a:defRPr>
            </a:lvl2pPr>
            <a:lvl3pPr lvl="2">
              <a:spcBef>
                <a:spcPts val="0"/>
              </a:spcBef>
              <a:spcAft>
                <a:spcPts val="0"/>
              </a:spcAft>
              <a:buSzPts val="1400"/>
              <a:buFont typeface="Roboto Serif"/>
              <a:buNone/>
              <a:defRPr b="1">
                <a:latin typeface="Roboto Serif"/>
                <a:ea typeface="Roboto Serif"/>
                <a:cs typeface="Roboto Serif"/>
                <a:sym typeface="Roboto Serif"/>
              </a:defRPr>
            </a:lvl3pPr>
            <a:lvl4pPr lvl="3">
              <a:spcBef>
                <a:spcPts val="0"/>
              </a:spcBef>
              <a:spcAft>
                <a:spcPts val="0"/>
              </a:spcAft>
              <a:buSzPts val="1400"/>
              <a:buFont typeface="Roboto Serif"/>
              <a:buNone/>
              <a:defRPr b="1">
                <a:latin typeface="Roboto Serif"/>
                <a:ea typeface="Roboto Serif"/>
                <a:cs typeface="Roboto Serif"/>
                <a:sym typeface="Roboto Serif"/>
              </a:defRPr>
            </a:lvl4pPr>
            <a:lvl5pPr lvl="4">
              <a:spcBef>
                <a:spcPts val="0"/>
              </a:spcBef>
              <a:spcAft>
                <a:spcPts val="0"/>
              </a:spcAft>
              <a:buSzPts val="1400"/>
              <a:buFont typeface="Roboto Serif"/>
              <a:buNone/>
              <a:defRPr b="1">
                <a:latin typeface="Roboto Serif"/>
                <a:ea typeface="Roboto Serif"/>
                <a:cs typeface="Roboto Serif"/>
                <a:sym typeface="Roboto Serif"/>
              </a:defRPr>
            </a:lvl5pPr>
            <a:lvl6pPr lvl="5">
              <a:spcBef>
                <a:spcPts val="0"/>
              </a:spcBef>
              <a:spcAft>
                <a:spcPts val="0"/>
              </a:spcAft>
              <a:buSzPts val="1400"/>
              <a:buFont typeface="Roboto Serif"/>
              <a:buNone/>
              <a:defRPr b="1">
                <a:latin typeface="Roboto Serif"/>
                <a:ea typeface="Roboto Serif"/>
                <a:cs typeface="Roboto Serif"/>
                <a:sym typeface="Roboto Serif"/>
              </a:defRPr>
            </a:lvl6pPr>
            <a:lvl7pPr lvl="6">
              <a:spcBef>
                <a:spcPts val="0"/>
              </a:spcBef>
              <a:spcAft>
                <a:spcPts val="0"/>
              </a:spcAft>
              <a:buSzPts val="1400"/>
              <a:buFont typeface="Roboto Serif"/>
              <a:buNone/>
              <a:defRPr b="1">
                <a:latin typeface="Roboto Serif"/>
                <a:ea typeface="Roboto Serif"/>
                <a:cs typeface="Roboto Serif"/>
                <a:sym typeface="Roboto Serif"/>
              </a:defRPr>
            </a:lvl7pPr>
            <a:lvl8pPr lvl="7">
              <a:spcBef>
                <a:spcPts val="0"/>
              </a:spcBef>
              <a:spcAft>
                <a:spcPts val="0"/>
              </a:spcAft>
              <a:buSzPts val="1400"/>
              <a:buFont typeface="Roboto Serif"/>
              <a:buNone/>
              <a:defRPr b="1">
                <a:latin typeface="Roboto Serif"/>
                <a:ea typeface="Roboto Serif"/>
                <a:cs typeface="Roboto Serif"/>
                <a:sym typeface="Roboto Serif"/>
              </a:defRPr>
            </a:lvl8pPr>
            <a:lvl9pPr lvl="8">
              <a:spcBef>
                <a:spcPts val="0"/>
              </a:spcBef>
              <a:spcAft>
                <a:spcPts val="0"/>
              </a:spcAft>
              <a:buSzPts val="1400"/>
              <a:buFont typeface="Roboto Serif"/>
              <a:buNone/>
              <a:defRPr b="1">
                <a:latin typeface="Roboto Serif"/>
                <a:ea typeface="Roboto Serif"/>
                <a:cs typeface="Roboto Serif"/>
                <a:sym typeface="Roboto Serif"/>
              </a:defRPr>
            </a:lvl9pPr>
          </a:lstStyle>
          <a:p/>
        </p:txBody>
      </p:sp>
      <p:sp>
        <p:nvSpPr>
          <p:cNvPr id="185" name="Google Shape;185;p29"/>
          <p:cNvSpPr txBox="1"/>
          <p:nvPr>
            <p:ph idx="4" type="body"/>
          </p:nvPr>
        </p:nvSpPr>
        <p:spPr>
          <a:xfrm>
            <a:off x="5545525" y="2226050"/>
            <a:ext cx="2910300" cy="1517100"/>
          </a:xfrm>
          <a:prstGeom prst="rect">
            <a:avLst/>
          </a:prstGeom>
        </p:spPr>
        <p:txBody>
          <a:bodyPr anchorCtr="0" anchor="ctr" bIns="91425" lIns="91425" spcFirstLastPara="1" rIns="91425" wrap="square" tIns="91425">
            <a:noAutofit/>
          </a:bodyPr>
          <a:lstStyle>
            <a:lvl1pPr indent="-355600" lvl="0" marL="457200" algn="ctr">
              <a:lnSpc>
                <a:spcPct val="100000"/>
              </a:lnSpc>
              <a:spcBef>
                <a:spcPts val="0"/>
              </a:spcBef>
              <a:spcAft>
                <a:spcPts val="0"/>
              </a:spcAft>
              <a:buSzPts val="2000"/>
              <a:buFont typeface="Roboto"/>
              <a:buChar char="●"/>
              <a:defRPr sz="2000"/>
            </a:lvl1pPr>
            <a:lvl2pPr indent="-355600" lvl="1" marL="914400" algn="ctr">
              <a:lnSpc>
                <a:spcPct val="100000"/>
              </a:lnSpc>
              <a:spcBef>
                <a:spcPts val="0"/>
              </a:spcBef>
              <a:spcAft>
                <a:spcPts val="0"/>
              </a:spcAft>
              <a:buSzPts val="2000"/>
              <a:buFont typeface="Roboto"/>
              <a:buChar char="○"/>
              <a:defRPr sz="2000"/>
            </a:lvl2pPr>
            <a:lvl3pPr indent="-355600" lvl="2" marL="1371600" algn="ctr">
              <a:lnSpc>
                <a:spcPct val="100000"/>
              </a:lnSpc>
              <a:spcBef>
                <a:spcPts val="0"/>
              </a:spcBef>
              <a:spcAft>
                <a:spcPts val="0"/>
              </a:spcAft>
              <a:buSzPts val="2000"/>
              <a:buFont typeface="Roboto"/>
              <a:buChar char="■"/>
              <a:defRPr sz="2000"/>
            </a:lvl3pPr>
            <a:lvl4pPr indent="-355600" lvl="3" marL="1828800" algn="ctr">
              <a:lnSpc>
                <a:spcPct val="100000"/>
              </a:lnSpc>
              <a:spcBef>
                <a:spcPts val="0"/>
              </a:spcBef>
              <a:spcAft>
                <a:spcPts val="0"/>
              </a:spcAft>
              <a:buSzPts val="2000"/>
              <a:buFont typeface="Roboto"/>
              <a:buChar char="●"/>
              <a:defRPr sz="2000"/>
            </a:lvl4pPr>
            <a:lvl5pPr indent="-355600" lvl="4" marL="2286000" algn="ctr">
              <a:lnSpc>
                <a:spcPct val="100000"/>
              </a:lnSpc>
              <a:spcBef>
                <a:spcPts val="0"/>
              </a:spcBef>
              <a:spcAft>
                <a:spcPts val="0"/>
              </a:spcAft>
              <a:buSzPts val="2000"/>
              <a:buFont typeface="Roboto"/>
              <a:buChar char="○"/>
              <a:defRPr sz="2000"/>
            </a:lvl5pPr>
            <a:lvl6pPr indent="-355600" lvl="5" marL="2743200" algn="ctr">
              <a:lnSpc>
                <a:spcPct val="100000"/>
              </a:lnSpc>
              <a:spcBef>
                <a:spcPts val="0"/>
              </a:spcBef>
              <a:spcAft>
                <a:spcPts val="0"/>
              </a:spcAft>
              <a:buSzPts val="2000"/>
              <a:buFont typeface="Roboto"/>
              <a:buChar char="■"/>
              <a:defRPr sz="2000"/>
            </a:lvl6pPr>
            <a:lvl7pPr indent="-355600" lvl="6" marL="3200400" algn="ctr">
              <a:lnSpc>
                <a:spcPct val="100000"/>
              </a:lnSpc>
              <a:spcBef>
                <a:spcPts val="0"/>
              </a:spcBef>
              <a:spcAft>
                <a:spcPts val="0"/>
              </a:spcAft>
              <a:buSzPts val="2000"/>
              <a:buFont typeface="Roboto"/>
              <a:buChar char="●"/>
              <a:defRPr sz="2000"/>
            </a:lvl7pPr>
            <a:lvl8pPr indent="-355600" lvl="7" marL="3657600" algn="ctr">
              <a:lnSpc>
                <a:spcPct val="100000"/>
              </a:lnSpc>
              <a:spcBef>
                <a:spcPts val="0"/>
              </a:spcBef>
              <a:spcAft>
                <a:spcPts val="0"/>
              </a:spcAft>
              <a:buSzPts val="2000"/>
              <a:buFont typeface="Roboto"/>
              <a:buChar char="○"/>
              <a:defRPr sz="2000"/>
            </a:lvl8pPr>
            <a:lvl9pPr indent="-355600" lvl="8" marL="4114800" algn="ctr">
              <a:lnSpc>
                <a:spcPct val="100000"/>
              </a:lnSpc>
              <a:spcBef>
                <a:spcPts val="0"/>
              </a:spcBef>
              <a:spcAft>
                <a:spcPts val="0"/>
              </a:spcAft>
              <a:buSzPts val="2000"/>
              <a:buFont typeface="Roboto"/>
              <a:buChar char="■"/>
              <a:defRPr sz="2000"/>
            </a:lvl9pPr>
          </a:lstStyle>
          <a:p/>
        </p:txBody>
      </p:sp>
      <p:sp>
        <p:nvSpPr>
          <p:cNvPr id="186" name="Google Shape;186;p29"/>
          <p:cNvSpPr/>
          <p:nvPr>
            <p:ph idx="5" type="pic"/>
          </p:nvPr>
        </p:nvSpPr>
        <p:spPr>
          <a:xfrm>
            <a:off x="3421975" y="1476825"/>
            <a:ext cx="1517100" cy="1517100"/>
          </a:xfrm>
          <a:prstGeom prst="ellipse">
            <a:avLst/>
          </a:prstGeom>
          <a:noFill/>
          <a:ln cap="flat" cmpd="sng" w="19050">
            <a:solidFill>
              <a:schemeClr val="dk1"/>
            </a:solidFill>
            <a:prstDash val="solid"/>
            <a:round/>
            <a:headEnd len="sm" w="sm" type="none"/>
            <a:tailEnd len="sm" w="sm" type="none"/>
          </a:ln>
        </p:spPr>
      </p:sp>
      <p:sp>
        <p:nvSpPr>
          <p:cNvPr id="187" name="Google Shape;187;p29"/>
          <p:cNvSpPr txBox="1"/>
          <p:nvPr>
            <p:ph idx="6" type="body"/>
          </p:nvPr>
        </p:nvSpPr>
        <p:spPr>
          <a:xfrm>
            <a:off x="5671825" y="3743150"/>
            <a:ext cx="2657700" cy="505800"/>
          </a:xfrm>
          <a:prstGeom prst="rect">
            <a:avLst/>
          </a:prstGeom>
        </p:spPr>
        <p:txBody>
          <a:bodyPr anchorCtr="0" anchor="ctr" bIns="91425" lIns="91425" spcFirstLastPara="1" rIns="91425" wrap="square" tIns="91425">
            <a:noAutofit/>
          </a:bodyPr>
          <a:lstStyle>
            <a:lvl1pPr indent="-304800" lvl="0" marL="457200" algn="ctr">
              <a:lnSpc>
                <a:spcPct val="100000"/>
              </a:lnSpc>
              <a:spcBef>
                <a:spcPts val="0"/>
              </a:spcBef>
              <a:spcAft>
                <a:spcPts val="0"/>
              </a:spcAft>
              <a:buSzPts val="1200"/>
              <a:buFont typeface="Roboto"/>
              <a:buChar char="●"/>
              <a:defRPr sz="1200"/>
            </a:lvl1pPr>
            <a:lvl2pPr indent="-304800" lvl="1" marL="914400" algn="ctr">
              <a:lnSpc>
                <a:spcPct val="100000"/>
              </a:lnSpc>
              <a:spcBef>
                <a:spcPts val="0"/>
              </a:spcBef>
              <a:spcAft>
                <a:spcPts val="0"/>
              </a:spcAft>
              <a:buSzPts val="1200"/>
              <a:buFont typeface="Roboto"/>
              <a:buChar char="○"/>
              <a:defRPr sz="1200"/>
            </a:lvl2pPr>
            <a:lvl3pPr indent="-304800" lvl="2" marL="1371600" algn="ctr">
              <a:lnSpc>
                <a:spcPct val="100000"/>
              </a:lnSpc>
              <a:spcBef>
                <a:spcPts val="0"/>
              </a:spcBef>
              <a:spcAft>
                <a:spcPts val="0"/>
              </a:spcAft>
              <a:buSzPts val="1200"/>
              <a:buFont typeface="Roboto"/>
              <a:buChar char="■"/>
              <a:defRPr sz="1200"/>
            </a:lvl3pPr>
            <a:lvl4pPr indent="-304800" lvl="3" marL="1828800" algn="ctr">
              <a:lnSpc>
                <a:spcPct val="100000"/>
              </a:lnSpc>
              <a:spcBef>
                <a:spcPts val="0"/>
              </a:spcBef>
              <a:spcAft>
                <a:spcPts val="0"/>
              </a:spcAft>
              <a:buSzPts val="1200"/>
              <a:buFont typeface="Roboto"/>
              <a:buChar char="●"/>
              <a:defRPr sz="1200"/>
            </a:lvl4pPr>
            <a:lvl5pPr indent="-304800" lvl="4" marL="2286000" algn="ctr">
              <a:lnSpc>
                <a:spcPct val="100000"/>
              </a:lnSpc>
              <a:spcBef>
                <a:spcPts val="0"/>
              </a:spcBef>
              <a:spcAft>
                <a:spcPts val="0"/>
              </a:spcAft>
              <a:buSzPts val="1200"/>
              <a:buFont typeface="Roboto"/>
              <a:buChar char="○"/>
              <a:defRPr sz="1200"/>
            </a:lvl5pPr>
            <a:lvl6pPr indent="-304800" lvl="5" marL="2743200" algn="ctr">
              <a:lnSpc>
                <a:spcPct val="100000"/>
              </a:lnSpc>
              <a:spcBef>
                <a:spcPts val="0"/>
              </a:spcBef>
              <a:spcAft>
                <a:spcPts val="0"/>
              </a:spcAft>
              <a:buSzPts val="1200"/>
              <a:buFont typeface="Roboto"/>
              <a:buChar char="■"/>
              <a:defRPr sz="1200"/>
            </a:lvl6pPr>
            <a:lvl7pPr indent="-304800" lvl="6" marL="3200400" algn="ctr">
              <a:lnSpc>
                <a:spcPct val="100000"/>
              </a:lnSpc>
              <a:spcBef>
                <a:spcPts val="0"/>
              </a:spcBef>
              <a:spcAft>
                <a:spcPts val="0"/>
              </a:spcAft>
              <a:buSzPts val="1200"/>
              <a:buFont typeface="Roboto"/>
              <a:buChar char="●"/>
              <a:defRPr sz="1200"/>
            </a:lvl7pPr>
            <a:lvl8pPr indent="-304800" lvl="7" marL="3657600" algn="ctr">
              <a:lnSpc>
                <a:spcPct val="100000"/>
              </a:lnSpc>
              <a:spcBef>
                <a:spcPts val="0"/>
              </a:spcBef>
              <a:spcAft>
                <a:spcPts val="0"/>
              </a:spcAft>
              <a:buSzPts val="1200"/>
              <a:buFont typeface="Roboto"/>
              <a:buChar char="○"/>
              <a:defRPr sz="1200"/>
            </a:lvl8pPr>
            <a:lvl9pPr indent="-304800" lvl="8" marL="4114800" algn="ctr">
              <a:lnSpc>
                <a:spcPct val="100000"/>
              </a:lnSpc>
              <a:spcBef>
                <a:spcPts val="0"/>
              </a:spcBef>
              <a:spcAft>
                <a:spcPts val="0"/>
              </a:spcAft>
              <a:buSzPts val="1200"/>
              <a:buFont typeface="Roboto"/>
              <a:buChar char="■"/>
              <a:defRPr sz="1200"/>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and Text 1">
  <p:cSld name="MAIN_POINT">
    <p:spTree>
      <p:nvGrpSpPr>
        <p:cNvPr id="188" name="Shape 188"/>
        <p:cNvGrpSpPr/>
        <p:nvPr/>
      </p:nvGrpSpPr>
      <p:grpSpPr>
        <a:xfrm>
          <a:off x="0" y="0"/>
          <a:ext cx="0" cy="0"/>
          <a:chOff x="0" y="0"/>
          <a:chExt cx="0" cy="0"/>
        </a:xfrm>
      </p:grpSpPr>
      <p:sp>
        <p:nvSpPr>
          <p:cNvPr id="189" name="Google Shape;189;p3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90" name="Google Shape;190;p30"/>
          <p:cNvSpPr/>
          <p:nvPr>
            <p:ph idx="2" type="pic"/>
          </p:nvPr>
        </p:nvSpPr>
        <p:spPr>
          <a:xfrm>
            <a:off x="-1862775" y="0"/>
            <a:ext cx="5143500" cy="5143500"/>
          </a:xfrm>
          <a:prstGeom prst="flowChartDelay">
            <a:avLst/>
          </a:prstGeom>
          <a:noFill/>
          <a:ln cap="flat" cmpd="sng" w="19050">
            <a:solidFill>
              <a:schemeClr val="dk1"/>
            </a:solidFill>
            <a:prstDash val="solid"/>
            <a:round/>
            <a:headEnd len="sm" w="sm" type="none"/>
            <a:tailEnd len="sm" w="sm" type="none"/>
          </a:ln>
        </p:spPr>
      </p:sp>
      <p:sp>
        <p:nvSpPr>
          <p:cNvPr id="191" name="Google Shape;191;p30"/>
          <p:cNvSpPr txBox="1"/>
          <p:nvPr>
            <p:ph idx="1" type="subTitle"/>
          </p:nvPr>
        </p:nvSpPr>
        <p:spPr>
          <a:xfrm>
            <a:off x="3476475" y="1981200"/>
            <a:ext cx="5458200" cy="753000"/>
          </a:xfrm>
          <a:prstGeom prst="rect">
            <a:avLst/>
          </a:prstGeom>
        </p:spPr>
        <p:txBody>
          <a:bodyPr anchorCtr="0" anchor="ctr" bIns="91425" lIns="91425" spcFirstLastPara="1" rIns="91425" wrap="square" tIns="91425">
            <a:noAutofit/>
          </a:bodyPr>
          <a:lstStyle>
            <a:lvl1pPr lvl="0">
              <a:lnSpc>
                <a:spcPct val="100000"/>
              </a:lnSpc>
              <a:spcBef>
                <a:spcPts val="0"/>
              </a:spcBef>
              <a:spcAft>
                <a:spcPts val="0"/>
              </a:spcAft>
              <a:buSzPts val="3800"/>
              <a:buFont typeface="Roboto Serif"/>
              <a:buNone/>
              <a:defRPr b="1" sz="3800">
                <a:latin typeface="Roboto Serif"/>
                <a:ea typeface="Roboto Serif"/>
                <a:cs typeface="Roboto Serif"/>
                <a:sym typeface="Roboto Serif"/>
              </a:defRPr>
            </a:lvl1pPr>
            <a:lvl2pPr lvl="1">
              <a:lnSpc>
                <a:spcPct val="100000"/>
              </a:lnSpc>
              <a:spcBef>
                <a:spcPts val="0"/>
              </a:spcBef>
              <a:spcAft>
                <a:spcPts val="0"/>
              </a:spcAft>
              <a:buSzPts val="3800"/>
              <a:buFont typeface="Roboto Serif"/>
              <a:buNone/>
              <a:defRPr b="1" sz="3800">
                <a:latin typeface="Roboto Serif"/>
                <a:ea typeface="Roboto Serif"/>
                <a:cs typeface="Roboto Serif"/>
                <a:sym typeface="Roboto Serif"/>
              </a:defRPr>
            </a:lvl2pPr>
            <a:lvl3pPr lvl="2">
              <a:lnSpc>
                <a:spcPct val="100000"/>
              </a:lnSpc>
              <a:spcBef>
                <a:spcPts val="0"/>
              </a:spcBef>
              <a:spcAft>
                <a:spcPts val="0"/>
              </a:spcAft>
              <a:buSzPts val="3800"/>
              <a:buFont typeface="Roboto Serif"/>
              <a:buNone/>
              <a:defRPr b="1" sz="3800">
                <a:latin typeface="Roboto Serif"/>
                <a:ea typeface="Roboto Serif"/>
                <a:cs typeface="Roboto Serif"/>
                <a:sym typeface="Roboto Serif"/>
              </a:defRPr>
            </a:lvl3pPr>
            <a:lvl4pPr lvl="3">
              <a:lnSpc>
                <a:spcPct val="100000"/>
              </a:lnSpc>
              <a:spcBef>
                <a:spcPts val="0"/>
              </a:spcBef>
              <a:spcAft>
                <a:spcPts val="0"/>
              </a:spcAft>
              <a:buSzPts val="3800"/>
              <a:buFont typeface="Roboto Serif"/>
              <a:buNone/>
              <a:defRPr b="1" sz="3800">
                <a:latin typeface="Roboto Serif"/>
                <a:ea typeface="Roboto Serif"/>
                <a:cs typeface="Roboto Serif"/>
                <a:sym typeface="Roboto Serif"/>
              </a:defRPr>
            </a:lvl4pPr>
            <a:lvl5pPr lvl="4">
              <a:lnSpc>
                <a:spcPct val="100000"/>
              </a:lnSpc>
              <a:spcBef>
                <a:spcPts val="0"/>
              </a:spcBef>
              <a:spcAft>
                <a:spcPts val="0"/>
              </a:spcAft>
              <a:buSzPts val="3800"/>
              <a:buFont typeface="Roboto Serif"/>
              <a:buNone/>
              <a:defRPr b="1" sz="3800">
                <a:latin typeface="Roboto Serif"/>
                <a:ea typeface="Roboto Serif"/>
                <a:cs typeface="Roboto Serif"/>
                <a:sym typeface="Roboto Serif"/>
              </a:defRPr>
            </a:lvl5pPr>
            <a:lvl6pPr lvl="5">
              <a:lnSpc>
                <a:spcPct val="100000"/>
              </a:lnSpc>
              <a:spcBef>
                <a:spcPts val="0"/>
              </a:spcBef>
              <a:spcAft>
                <a:spcPts val="0"/>
              </a:spcAft>
              <a:buSzPts val="3800"/>
              <a:buFont typeface="Roboto Serif"/>
              <a:buNone/>
              <a:defRPr b="1" sz="3800">
                <a:latin typeface="Roboto Serif"/>
                <a:ea typeface="Roboto Serif"/>
                <a:cs typeface="Roboto Serif"/>
                <a:sym typeface="Roboto Serif"/>
              </a:defRPr>
            </a:lvl6pPr>
            <a:lvl7pPr lvl="6">
              <a:lnSpc>
                <a:spcPct val="100000"/>
              </a:lnSpc>
              <a:spcBef>
                <a:spcPts val="0"/>
              </a:spcBef>
              <a:spcAft>
                <a:spcPts val="0"/>
              </a:spcAft>
              <a:buSzPts val="3800"/>
              <a:buFont typeface="Roboto Serif"/>
              <a:buNone/>
              <a:defRPr b="1" sz="3800">
                <a:latin typeface="Roboto Serif"/>
                <a:ea typeface="Roboto Serif"/>
                <a:cs typeface="Roboto Serif"/>
                <a:sym typeface="Roboto Serif"/>
              </a:defRPr>
            </a:lvl7pPr>
            <a:lvl8pPr lvl="7">
              <a:lnSpc>
                <a:spcPct val="100000"/>
              </a:lnSpc>
              <a:spcBef>
                <a:spcPts val="0"/>
              </a:spcBef>
              <a:spcAft>
                <a:spcPts val="0"/>
              </a:spcAft>
              <a:buSzPts val="3800"/>
              <a:buFont typeface="Roboto Serif"/>
              <a:buNone/>
              <a:defRPr b="1" sz="3800">
                <a:latin typeface="Roboto Serif"/>
                <a:ea typeface="Roboto Serif"/>
                <a:cs typeface="Roboto Serif"/>
                <a:sym typeface="Roboto Serif"/>
              </a:defRPr>
            </a:lvl8pPr>
            <a:lvl9pPr lvl="8">
              <a:lnSpc>
                <a:spcPct val="100000"/>
              </a:lnSpc>
              <a:spcBef>
                <a:spcPts val="0"/>
              </a:spcBef>
              <a:spcAft>
                <a:spcPts val="0"/>
              </a:spcAft>
              <a:buSzPts val="3800"/>
              <a:buFont typeface="Roboto Serif"/>
              <a:buNone/>
              <a:defRPr b="1" sz="3800">
                <a:latin typeface="Roboto Serif"/>
                <a:ea typeface="Roboto Serif"/>
                <a:cs typeface="Roboto Serif"/>
                <a:sym typeface="Roboto Serif"/>
              </a:defRPr>
            </a:lvl9pPr>
          </a:lstStyle>
          <a:p/>
        </p:txBody>
      </p:sp>
      <p:sp>
        <p:nvSpPr>
          <p:cNvPr id="192" name="Google Shape;192;p30"/>
          <p:cNvSpPr txBox="1"/>
          <p:nvPr>
            <p:ph idx="3" type="body"/>
          </p:nvPr>
        </p:nvSpPr>
        <p:spPr>
          <a:xfrm>
            <a:off x="3476475" y="2609850"/>
            <a:ext cx="4505400" cy="6096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Font typeface="Roboto"/>
              <a:buChar char="●"/>
              <a:defRPr/>
            </a:lvl1pPr>
            <a:lvl2pPr indent="-317500" lvl="1" marL="914400">
              <a:spcBef>
                <a:spcPts val="0"/>
              </a:spcBef>
              <a:spcAft>
                <a:spcPts val="0"/>
              </a:spcAft>
              <a:buSzPts val="1400"/>
              <a:buFont typeface="Roboto"/>
              <a:buChar char="○"/>
              <a:defRPr/>
            </a:lvl2pPr>
            <a:lvl3pPr indent="-317500" lvl="2" marL="1371600">
              <a:spcBef>
                <a:spcPts val="0"/>
              </a:spcBef>
              <a:spcAft>
                <a:spcPts val="0"/>
              </a:spcAft>
              <a:buSzPts val="1400"/>
              <a:buFont typeface="Roboto"/>
              <a:buChar char="■"/>
              <a:defRPr/>
            </a:lvl3pPr>
            <a:lvl4pPr indent="-317500" lvl="3" marL="1828800">
              <a:spcBef>
                <a:spcPts val="0"/>
              </a:spcBef>
              <a:spcAft>
                <a:spcPts val="0"/>
              </a:spcAft>
              <a:buSzPts val="1400"/>
              <a:buFont typeface="Roboto"/>
              <a:buChar char="●"/>
              <a:defRPr/>
            </a:lvl4pPr>
            <a:lvl5pPr indent="-317500" lvl="4" marL="2286000">
              <a:spcBef>
                <a:spcPts val="0"/>
              </a:spcBef>
              <a:spcAft>
                <a:spcPts val="0"/>
              </a:spcAft>
              <a:buSzPts val="1400"/>
              <a:buFont typeface="Roboto"/>
              <a:buChar char="○"/>
              <a:defRPr/>
            </a:lvl5pPr>
            <a:lvl6pPr indent="-317500" lvl="5" marL="2743200">
              <a:spcBef>
                <a:spcPts val="0"/>
              </a:spcBef>
              <a:spcAft>
                <a:spcPts val="0"/>
              </a:spcAft>
              <a:buSzPts val="1400"/>
              <a:buFont typeface="Roboto"/>
              <a:buChar char="■"/>
              <a:defRPr/>
            </a:lvl6pPr>
            <a:lvl7pPr indent="-317500" lvl="6" marL="3200400">
              <a:spcBef>
                <a:spcPts val="0"/>
              </a:spcBef>
              <a:spcAft>
                <a:spcPts val="0"/>
              </a:spcAft>
              <a:buSzPts val="1400"/>
              <a:buFont typeface="Roboto"/>
              <a:buChar char="●"/>
              <a:defRPr/>
            </a:lvl7pPr>
            <a:lvl8pPr indent="-317500" lvl="7" marL="3657600">
              <a:spcBef>
                <a:spcPts val="0"/>
              </a:spcBef>
              <a:spcAft>
                <a:spcPts val="0"/>
              </a:spcAft>
              <a:buSzPts val="1400"/>
              <a:buFont typeface="Roboto"/>
              <a:buChar char="○"/>
              <a:defRPr/>
            </a:lvl8pPr>
            <a:lvl9pPr indent="-317500" lvl="8" marL="4114800">
              <a:spcBef>
                <a:spcPts val="0"/>
              </a:spcBef>
              <a:spcAft>
                <a:spcPts val="0"/>
              </a:spcAft>
              <a:buSzPts val="1400"/>
              <a:buFont typeface="Roboto"/>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TITLE_AND_BODY_1_1">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5400"/>
              <a:buNone/>
              <a:defRPr/>
            </a:lvl1pPr>
            <a:lvl2pPr lvl="1">
              <a:spcBef>
                <a:spcPts val="0"/>
              </a:spcBef>
              <a:spcAft>
                <a:spcPts val="0"/>
              </a:spcAft>
              <a:buSzPts val="5400"/>
              <a:buNone/>
              <a:defRPr/>
            </a:lvl2pPr>
            <a:lvl3pPr lvl="2">
              <a:spcBef>
                <a:spcPts val="0"/>
              </a:spcBef>
              <a:spcAft>
                <a:spcPts val="0"/>
              </a:spcAft>
              <a:buSzPts val="5400"/>
              <a:buNone/>
              <a:defRPr/>
            </a:lvl3pPr>
            <a:lvl4pPr lvl="3">
              <a:spcBef>
                <a:spcPts val="0"/>
              </a:spcBef>
              <a:spcAft>
                <a:spcPts val="0"/>
              </a:spcAft>
              <a:buSzPts val="5400"/>
              <a:buNone/>
              <a:defRPr/>
            </a:lvl4pPr>
            <a:lvl5pPr lvl="4">
              <a:spcBef>
                <a:spcPts val="0"/>
              </a:spcBef>
              <a:spcAft>
                <a:spcPts val="0"/>
              </a:spcAft>
              <a:buSzPts val="5400"/>
              <a:buNone/>
              <a:defRPr/>
            </a:lvl5pPr>
            <a:lvl6pPr lvl="5">
              <a:spcBef>
                <a:spcPts val="0"/>
              </a:spcBef>
              <a:spcAft>
                <a:spcPts val="0"/>
              </a:spcAft>
              <a:buSzPts val="5400"/>
              <a:buNone/>
              <a:defRPr/>
            </a:lvl6pPr>
            <a:lvl7pPr lvl="6">
              <a:spcBef>
                <a:spcPts val="0"/>
              </a:spcBef>
              <a:spcAft>
                <a:spcPts val="0"/>
              </a:spcAft>
              <a:buSzPts val="5400"/>
              <a:buNone/>
              <a:defRPr/>
            </a:lvl7pPr>
            <a:lvl8pPr lvl="7">
              <a:spcBef>
                <a:spcPts val="0"/>
              </a:spcBef>
              <a:spcAft>
                <a:spcPts val="0"/>
              </a:spcAft>
              <a:buSzPts val="5400"/>
              <a:buNone/>
              <a:defRPr/>
            </a:lvl8pPr>
            <a:lvl9pPr lvl="8">
              <a:spcBef>
                <a:spcPts val="0"/>
              </a:spcBef>
              <a:spcAft>
                <a:spcPts val="0"/>
              </a:spcAft>
              <a:buSzPts val="54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and Text 2">
  <p:cSld name="MAIN_POINT_1">
    <p:bg>
      <p:bgPr>
        <a:solidFill>
          <a:schemeClr val="dk1"/>
        </a:solidFill>
      </p:bgPr>
    </p:bg>
    <p:spTree>
      <p:nvGrpSpPr>
        <p:cNvPr id="193" name="Shape 193"/>
        <p:cNvGrpSpPr/>
        <p:nvPr/>
      </p:nvGrpSpPr>
      <p:grpSpPr>
        <a:xfrm>
          <a:off x="0" y="0"/>
          <a:ext cx="0" cy="0"/>
          <a:chOff x="0" y="0"/>
          <a:chExt cx="0" cy="0"/>
        </a:xfrm>
      </p:grpSpPr>
      <p:sp>
        <p:nvSpPr>
          <p:cNvPr id="194" name="Google Shape;194;p3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195" name="Google Shape;195;p31"/>
          <p:cNvSpPr/>
          <p:nvPr>
            <p:ph idx="2" type="pic"/>
          </p:nvPr>
        </p:nvSpPr>
        <p:spPr>
          <a:xfrm>
            <a:off x="-1862775" y="0"/>
            <a:ext cx="5143500" cy="5143500"/>
          </a:xfrm>
          <a:prstGeom prst="flowChartDelay">
            <a:avLst/>
          </a:prstGeom>
          <a:noFill/>
          <a:ln cap="flat" cmpd="sng" w="19050">
            <a:solidFill>
              <a:schemeClr val="lt1"/>
            </a:solidFill>
            <a:prstDash val="solid"/>
            <a:round/>
            <a:headEnd len="sm" w="sm" type="none"/>
            <a:tailEnd len="sm" w="sm" type="none"/>
          </a:ln>
        </p:spPr>
      </p:sp>
      <p:sp>
        <p:nvSpPr>
          <p:cNvPr id="196" name="Google Shape;196;p31"/>
          <p:cNvSpPr txBox="1"/>
          <p:nvPr>
            <p:ph idx="1" type="subTitle"/>
          </p:nvPr>
        </p:nvSpPr>
        <p:spPr>
          <a:xfrm>
            <a:off x="3476475" y="1981200"/>
            <a:ext cx="5458200" cy="753000"/>
          </a:xfrm>
          <a:prstGeom prst="rect">
            <a:avLst/>
          </a:prstGeom>
        </p:spPr>
        <p:txBody>
          <a:bodyPr anchorCtr="0" anchor="ctr" bIns="91425" lIns="91425" spcFirstLastPara="1" rIns="91425" wrap="square" tIns="91425">
            <a:noAutofit/>
          </a:bodyPr>
          <a:lstStyle>
            <a:lvl1pPr lvl="0">
              <a:lnSpc>
                <a:spcPct val="100000"/>
              </a:lnSpc>
              <a:spcBef>
                <a:spcPts val="0"/>
              </a:spcBef>
              <a:spcAft>
                <a:spcPts val="0"/>
              </a:spcAft>
              <a:buClr>
                <a:schemeClr val="lt1"/>
              </a:buClr>
              <a:buSzPts val="3800"/>
              <a:buFont typeface="Roboto Serif"/>
              <a:buNone/>
              <a:defRPr b="1" sz="3800">
                <a:solidFill>
                  <a:schemeClr val="lt1"/>
                </a:solidFill>
                <a:latin typeface="Roboto Serif"/>
                <a:ea typeface="Roboto Serif"/>
                <a:cs typeface="Roboto Serif"/>
                <a:sym typeface="Roboto Serif"/>
              </a:defRPr>
            </a:lvl1pPr>
            <a:lvl2pPr lvl="1">
              <a:lnSpc>
                <a:spcPct val="100000"/>
              </a:lnSpc>
              <a:spcBef>
                <a:spcPts val="0"/>
              </a:spcBef>
              <a:spcAft>
                <a:spcPts val="0"/>
              </a:spcAft>
              <a:buClr>
                <a:schemeClr val="lt1"/>
              </a:buClr>
              <a:buSzPts val="3800"/>
              <a:buFont typeface="Roboto Serif"/>
              <a:buNone/>
              <a:defRPr b="1" sz="3800">
                <a:solidFill>
                  <a:schemeClr val="lt1"/>
                </a:solidFill>
                <a:latin typeface="Roboto Serif"/>
                <a:ea typeface="Roboto Serif"/>
                <a:cs typeface="Roboto Serif"/>
                <a:sym typeface="Roboto Serif"/>
              </a:defRPr>
            </a:lvl2pPr>
            <a:lvl3pPr lvl="2">
              <a:lnSpc>
                <a:spcPct val="100000"/>
              </a:lnSpc>
              <a:spcBef>
                <a:spcPts val="0"/>
              </a:spcBef>
              <a:spcAft>
                <a:spcPts val="0"/>
              </a:spcAft>
              <a:buClr>
                <a:schemeClr val="lt1"/>
              </a:buClr>
              <a:buSzPts val="3800"/>
              <a:buFont typeface="Roboto Serif"/>
              <a:buNone/>
              <a:defRPr b="1" sz="3800">
                <a:solidFill>
                  <a:schemeClr val="lt1"/>
                </a:solidFill>
                <a:latin typeface="Roboto Serif"/>
                <a:ea typeface="Roboto Serif"/>
                <a:cs typeface="Roboto Serif"/>
                <a:sym typeface="Roboto Serif"/>
              </a:defRPr>
            </a:lvl3pPr>
            <a:lvl4pPr lvl="3">
              <a:lnSpc>
                <a:spcPct val="100000"/>
              </a:lnSpc>
              <a:spcBef>
                <a:spcPts val="0"/>
              </a:spcBef>
              <a:spcAft>
                <a:spcPts val="0"/>
              </a:spcAft>
              <a:buClr>
                <a:schemeClr val="lt1"/>
              </a:buClr>
              <a:buSzPts val="3800"/>
              <a:buFont typeface="Roboto Serif"/>
              <a:buNone/>
              <a:defRPr b="1" sz="3800">
                <a:solidFill>
                  <a:schemeClr val="lt1"/>
                </a:solidFill>
                <a:latin typeface="Roboto Serif"/>
                <a:ea typeface="Roboto Serif"/>
                <a:cs typeface="Roboto Serif"/>
                <a:sym typeface="Roboto Serif"/>
              </a:defRPr>
            </a:lvl4pPr>
            <a:lvl5pPr lvl="4">
              <a:lnSpc>
                <a:spcPct val="100000"/>
              </a:lnSpc>
              <a:spcBef>
                <a:spcPts val="0"/>
              </a:spcBef>
              <a:spcAft>
                <a:spcPts val="0"/>
              </a:spcAft>
              <a:buClr>
                <a:schemeClr val="lt1"/>
              </a:buClr>
              <a:buSzPts val="3800"/>
              <a:buFont typeface="Roboto Serif"/>
              <a:buNone/>
              <a:defRPr b="1" sz="3800">
                <a:solidFill>
                  <a:schemeClr val="lt1"/>
                </a:solidFill>
                <a:latin typeface="Roboto Serif"/>
                <a:ea typeface="Roboto Serif"/>
                <a:cs typeface="Roboto Serif"/>
                <a:sym typeface="Roboto Serif"/>
              </a:defRPr>
            </a:lvl5pPr>
            <a:lvl6pPr lvl="5">
              <a:lnSpc>
                <a:spcPct val="100000"/>
              </a:lnSpc>
              <a:spcBef>
                <a:spcPts val="0"/>
              </a:spcBef>
              <a:spcAft>
                <a:spcPts val="0"/>
              </a:spcAft>
              <a:buClr>
                <a:schemeClr val="lt1"/>
              </a:buClr>
              <a:buSzPts val="3800"/>
              <a:buFont typeface="Roboto Serif"/>
              <a:buNone/>
              <a:defRPr b="1" sz="3800">
                <a:solidFill>
                  <a:schemeClr val="lt1"/>
                </a:solidFill>
                <a:latin typeface="Roboto Serif"/>
                <a:ea typeface="Roboto Serif"/>
                <a:cs typeface="Roboto Serif"/>
                <a:sym typeface="Roboto Serif"/>
              </a:defRPr>
            </a:lvl6pPr>
            <a:lvl7pPr lvl="6">
              <a:lnSpc>
                <a:spcPct val="100000"/>
              </a:lnSpc>
              <a:spcBef>
                <a:spcPts val="0"/>
              </a:spcBef>
              <a:spcAft>
                <a:spcPts val="0"/>
              </a:spcAft>
              <a:buClr>
                <a:schemeClr val="lt1"/>
              </a:buClr>
              <a:buSzPts val="3800"/>
              <a:buFont typeface="Roboto Serif"/>
              <a:buNone/>
              <a:defRPr b="1" sz="3800">
                <a:solidFill>
                  <a:schemeClr val="lt1"/>
                </a:solidFill>
                <a:latin typeface="Roboto Serif"/>
                <a:ea typeface="Roboto Serif"/>
                <a:cs typeface="Roboto Serif"/>
                <a:sym typeface="Roboto Serif"/>
              </a:defRPr>
            </a:lvl7pPr>
            <a:lvl8pPr lvl="7">
              <a:lnSpc>
                <a:spcPct val="100000"/>
              </a:lnSpc>
              <a:spcBef>
                <a:spcPts val="0"/>
              </a:spcBef>
              <a:spcAft>
                <a:spcPts val="0"/>
              </a:spcAft>
              <a:buClr>
                <a:schemeClr val="lt1"/>
              </a:buClr>
              <a:buSzPts val="3800"/>
              <a:buFont typeface="Roboto Serif"/>
              <a:buNone/>
              <a:defRPr b="1" sz="3800">
                <a:solidFill>
                  <a:schemeClr val="lt1"/>
                </a:solidFill>
                <a:latin typeface="Roboto Serif"/>
                <a:ea typeface="Roboto Serif"/>
                <a:cs typeface="Roboto Serif"/>
                <a:sym typeface="Roboto Serif"/>
              </a:defRPr>
            </a:lvl8pPr>
            <a:lvl9pPr lvl="8">
              <a:lnSpc>
                <a:spcPct val="100000"/>
              </a:lnSpc>
              <a:spcBef>
                <a:spcPts val="0"/>
              </a:spcBef>
              <a:spcAft>
                <a:spcPts val="0"/>
              </a:spcAft>
              <a:buClr>
                <a:schemeClr val="lt1"/>
              </a:buClr>
              <a:buSzPts val="3800"/>
              <a:buFont typeface="Roboto Serif"/>
              <a:buNone/>
              <a:defRPr b="1" sz="3800">
                <a:solidFill>
                  <a:schemeClr val="lt1"/>
                </a:solidFill>
                <a:latin typeface="Roboto Serif"/>
                <a:ea typeface="Roboto Serif"/>
                <a:cs typeface="Roboto Serif"/>
                <a:sym typeface="Roboto Serif"/>
              </a:defRPr>
            </a:lvl9pPr>
          </a:lstStyle>
          <a:p/>
        </p:txBody>
      </p:sp>
      <p:sp>
        <p:nvSpPr>
          <p:cNvPr id="197" name="Google Shape;197;p31"/>
          <p:cNvSpPr txBox="1"/>
          <p:nvPr>
            <p:ph idx="3" type="body"/>
          </p:nvPr>
        </p:nvSpPr>
        <p:spPr>
          <a:xfrm>
            <a:off x="3476475" y="2609850"/>
            <a:ext cx="4505400" cy="6096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Clr>
                <a:schemeClr val="lt1"/>
              </a:buClr>
              <a:buSzPts val="1400"/>
              <a:buFont typeface="Roboto"/>
              <a:buChar char="●"/>
              <a:defRPr>
                <a:solidFill>
                  <a:schemeClr val="lt1"/>
                </a:solidFill>
              </a:defRPr>
            </a:lvl1pPr>
            <a:lvl2pPr indent="-317500" lvl="1" marL="914400">
              <a:spcBef>
                <a:spcPts val="0"/>
              </a:spcBef>
              <a:spcAft>
                <a:spcPts val="0"/>
              </a:spcAft>
              <a:buClr>
                <a:schemeClr val="lt1"/>
              </a:buClr>
              <a:buSzPts val="1400"/>
              <a:buFont typeface="Roboto"/>
              <a:buChar char="○"/>
              <a:defRPr>
                <a:solidFill>
                  <a:schemeClr val="lt1"/>
                </a:solidFill>
              </a:defRPr>
            </a:lvl2pPr>
            <a:lvl3pPr indent="-317500" lvl="2" marL="1371600">
              <a:spcBef>
                <a:spcPts val="0"/>
              </a:spcBef>
              <a:spcAft>
                <a:spcPts val="0"/>
              </a:spcAft>
              <a:buClr>
                <a:schemeClr val="lt1"/>
              </a:buClr>
              <a:buSzPts val="1400"/>
              <a:buFont typeface="Roboto"/>
              <a:buChar char="■"/>
              <a:defRPr>
                <a:solidFill>
                  <a:schemeClr val="lt1"/>
                </a:solidFill>
              </a:defRPr>
            </a:lvl3pPr>
            <a:lvl4pPr indent="-317500" lvl="3" marL="1828800">
              <a:spcBef>
                <a:spcPts val="0"/>
              </a:spcBef>
              <a:spcAft>
                <a:spcPts val="0"/>
              </a:spcAft>
              <a:buClr>
                <a:schemeClr val="lt1"/>
              </a:buClr>
              <a:buSzPts val="1400"/>
              <a:buFont typeface="Roboto"/>
              <a:buChar char="●"/>
              <a:defRPr>
                <a:solidFill>
                  <a:schemeClr val="lt1"/>
                </a:solidFill>
              </a:defRPr>
            </a:lvl4pPr>
            <a:lvl5pPr indent="-317500" lvl="4" marL="2286000">
              <a:spcBef>
                <a:spcPts val="0"/>
              </a:spcBef>
              <a:spcAft>
                <a:spcPts val="0"/>
              </a:spcAft>
              <a:buClr>
                <a:schemeClr val="lt1"/>
              </a:buClr>
              <a:buSzPts val="1400"/>
              <a:buFont typeface="Roboto"/>
              <a:buChar char="○"/>
              <a:defRPr>
                <a:solidFill>
                  <a:schemeClr val="lt1"/>
                </a:solidFill>
              </a:defRPr>
            </a:lvl5pPr>
            <a:lvl6pPr indent="-317500" lvl="5" marL="2743200">
              <a:spcBef>
                <a:spcPts val="0"/>
              </a:spcBef>
              <a:spcAft>
                <a:spcPts val="0"/>
              </a:spcAft>
              <a:buClr>
                <a:schemeClr val="lt1"/>
              </a:buClr>
              <a:buSzPts val="1400"/>
              <a:buFont typeface="Roboto"/>
              <a:buChar char="■"/>
              <a:defRPr>
                <a:solidFill>
                  <a:schemeClr val="lt1"/>
                </a:solidFill>
              </a:defRPr>
            </a:lvl6pPr>
            <a:lvl7pPr indent="-317500" lvl="6" marL="3200400">
              <a:spcBef>
                <a:spcPts val="0"/>
              </a:spcBef>
              <a:spcAft>
                <a:spcPts val="0"/>
              </a:spcAft>
              <a:buClr>
                <a:schemeClr val="lt1"/>
              </a:buClr>
              <a:buSzPts val="1400"/>
              <a:buFont typeface="Roboto"/>
              <a:buChar char="●"/>
              <a:defRPr>
                <a:solidFill>
                  <a:schemeClr val="lt1"/>
                </a:solidFill>
              </a:defRPr>
            </a:lvl7pPr>
            <a:lvl8pPr indent="-317500" lvl="7" marL="3657600">
              <a:spcBef>
                <a:spcPts val="0"/>
              </a:spcBef>
              <a:spcAft>
                <a:spcPts val="0"/>
              </a:spcAft>
              <a:buClr>
                <a:schemeClr val="lt1"/>
              </a:buClr>
              <a:buSzPts val="1400"/>
              <a:buFont typeface="Roboto"/>
              <a:buChar char="○"/>
              <a:defRPr>
                <a:solidFill>
                  <a:schemeClr val="lt1"/>
                </a:solidFill>
              </a:defRPr>
            </a:lvl8pPr>
            <a:lvl9pPr indent="-317500" lvl="8" marL="4114800">
              <a:spcBef>
                <a:spcPts val="0"/>
              </a:spcBef>
              <a:spcAft>
                <a:spcPts val="0"/>
              </a:spcAft>
              <a:buClr>
                <a:schemeClr val="lt1"/>
              </a:buClr>
              <a:buSzPts val="1400"/>
              <a:buFont typeface="Roboto"/>
              <a:buChar char="■"/>
              <a:defRPr>
                <a:solidFill>
                  <a:schemeClr val="lt1"/>
                </a:solidFill>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Gallery">
  <p:cSld name="CUSTOM">
    <p:bg>
      <p:bgPr>
        <a:solidFill>
          <a:schemeClr val="dk1"/>
        </a:solidFill>
      </p:bgPr>
    </p:bg>
    <p:spTree>
      <p:nvGrpSpPr>
        <p:cNvPr id="198" name="Shape 198"/>
        <p:cNvGrpSpPr/>
        <p:nvPr/>
      </p:nvGrpSpPr>
      <p:grpSpPr>
        <a:xfrm>
          <a:off x="0" y="0"/>
          <a:ext cx="0" cy="0"/>
          <a:chOff x="0" y="0"/>
          <a:chExt cx="0" cy="0"/>
        </a:xfrm>
      </p:grpSpPr>
      <p:sp>
        <p:nvSpPr>
          <p:cNvPr id="199" name="Google Shape;199;p32"/>
          <p:cNvSpPr/>
          <p:nvPr>
            <p:ph idx="2" type="pic"/>
          </p:nvPr>
        </p:nvSpPr>
        <p:spPr>
          <a:xfrm>
            <a:off x="3539925" y="243425"/>
            <a:ext cx="1696800" cy="1696800"/>
          </a:xfrm>
          <a:prstGeom prst="ellipse">
            <a:avLst/>
          </a:prstGeom>
          <a:noFill/>
          <a:ln cap="flat" cmpd="sng" w="19050">
            <a:solidFill>
              <a:schemeClr val="lt1"/>
            </a:solidFill>
            <a:prstDash val="solid"/>
            <a:round/>
            <a:headEnd len="sm" w="sm" type="none"/>
            <a:tailEnd len="sm" w="sm" type="none"/>
          </a:ln>
        </p:spPr>
      </p:sp>
      <p:sp>
        <p:nvSpPr>
          <p:cNvPr id="200" name="Google Shape;200;p32"/>
          <p:cNvSpPr/>
          <p:nvPr>
            <p:ph idx="3" type="pic"/>
          </p:nvPr>
        </p:nvSpPr>
        <p:spPr>
          <a:xfrm>
            <a:off x="6620900" y="1364900"/>
            <a:ext cx="2147400" cy="2147400"/>
          </a:xfrm>
          <a:prstGeom prst="ellipse">
            <a:avLst/>
          </a:prstGeom>
          <a:noFill/>
          <a:ln cap="flat" cmpd="sng" w="19050">
            <a:solidFill>
              <a:schemeClr val="lt1"/>
            </a:solidFill>
            <a:prstDash val="solid"/>
            <a:round/>
            <a:headEnd len="sm" w="sm" type="none"/>
            <a:tailEnd len="sm" w="sm" type="none"/>
          </a:ln>
        </p:spPr>
      </p:sp>
      <p:sp>
        <p:nvSpPr>
          <p:cNvPr id="201" name="Google Shape;201;p32"/>
          <p:cNvSpPr/>
          <p:nvPr>
            <p:ph idx="4" type="pic"/>
          </p:nvPr>
        </p:nvSpPr>
        <p:spPr>
          <a:xfrm>
            <a:off x="264725" y="1831950"/>
            <a:ext cx="2789700" cy="2789700"/>
          </a:xfrm>
          <a:prstGeom prst="ellipse">
            <a:avLst/>
          </a:prstGeom>
          <a:noFill/>
          <a:ln cap="flat" cmpd="sng" w="19050">
            <a:solidFill>
              <a:schemeClr val="lt1"/>
            </a:solidFill>
            <a:prstDash val="solid"/>
            <a:round/>
            <a:headEnd len="sm" w="sm" type="none"/>
            <a:tailEnd len="sm" w="sm" type="none"/>
          </a:ln>
        </p:spPr>
      </p:sp>
      <p:sp>
        <p:nvSpPr>
          <p:cNvPr id="202" name="Google Shape;202;p32"/>
          <p:cNvSpPr/>
          <p:nvPr>
            <p:ph idx="5" type="pic"/>
          </p:nvPr>
        </p:nvSpPr>
        <p:spPr>
          <a:xfrm>
            <a:off x="3404025" y="3975500"/>
            <a:ext cx="2147400" cy="2147400"/>
          </a:xfrm>
          <a:prstGeom prst="ellipse">
            <a:avLst/>
          </a:prstGeom>
          <a:noFill/>
          <a:ln cap="flat" cmpd="sng" w="19050">
            <a:solidFill>
              <a:schemeClr val="lt1"/>
            </a:solidFill>
            <a:prstDash val="solid"/>
            <a:round/>
            <a:headEnd len="sm" w="sm" type="none"/>
            <a:tailEnd len="sm" w="sm" type="none"/>
          </a:ln>
        </p:spPr>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chemeClr val="lt1"/>
        </a:solidFill>
      </p:bgPr>
    </p:bg>
    <p:spTree>
      <p:nvGrpSpPr>
        <p:cNvPr id="203" name="Shape 203"/>
        <p:cNvGrpSpPr/>
        <p:nvPr/>
      </p:nvGrpSpPr>
      <p:grpSpPr>
        <a:xfrm>
          <a:off x="0" y="0"/>
          <a:ext cx="0" cy="0"/>
          <a:chOff x="0" y="0"/>
          <a:chExt cx="0" cy="0"/>
        </a:xfrm>
      </p:grpSpPr>
      <p:sp>
        <p:nvSpPr>
          <p:cNvPr id="204" name="Google Shape;204;p3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3">
  <p:cSld name="TITLE_AND_BODY_2">
    <p:spTree>
      <p:nvGrpSpPr>
        <p:cNvPr id="205" name="Shape 205"/>
        <p:cNvGrpSpPr/>
        <p:nvPr/>
      </p:nvGrpSpPr>
      <p:grpSpPr>
        <a:xfrm>
          <a:off x="0" y="0"/>
          <a:ext cx="0" cy="0"/>
          <a:chOff x="0" y="0"/>
          <a:chExt cx="0" cy="0"/>
        </a:xfrm>
      </p:grpSpPr>
      <p:sp>
        <p:nvSpPr>
          <p:cNvPr id="206" name="Google Shape;206;p34"/>
          <p:cNvSpPr/>
          <p:nvPr/>
        </p:nvSpPr>
        <p:spPr>
          <a:xfrm>
            <a:off x="-75" y="5045700"/>
            <a:ext cx="9144000" cy="978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 name="Google Shape;207;p34"/>
          <p:cNvSpPr txBox="1"/>
          <p:nvPr>
            <p:ph type="title"/>
          </p:nvPr>
        </p:nvSpPr>
        <p:spPr>
          <a:xfrm>
            <a:off x="311700" y="445025"/>
            <a:ext cx="8520600" cy="7074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3600"/>
              <a:buNone/>
              <a:defRPr/>
            </a:lvl2pPr>
            <a:lvl3pPr lvl="2" algn="l">
              <a:lnSpc>
                <a:spcPct val="100000"/>
              </a:lnSpc>
              <a:spcBef>
                <a:spcPts val="0"/>
              </a:spcBef>
              <a:spcAft>
                <a:spcPts val="0"/>
              </a:spcAft>
              <a:buSzPts val="3600"/>
              <a:buNone/>
              <a:defRPr/>
            </a:lvl3pPr>
            <a:lvl4pPr lvl="3" algn="l">
              <a:lnSpc>
                <a:spcPct val="100000"/>
              </a:lnSpc>
              <a:spcBef>
                <a:spcPts val="0"/>
              </a:spcBef>
              <a:spcAft>
                <a:spcPts val="0"/>
              </a:spcAft>
              <a:buSzPts val="3600"/>
              <a:buNone/>
              <a:defRPr/>
            </a:lvl4pPr>
            <a:lvl5pPr lvl="4" algn="l">
              <a:lnSpc>
                <a:spcPct val="100000"/>
              </a:lnSpc>
              <a:spcBef>
                <a:spcPts val="0"/>
              </a:spcBef>
              <a:spcAft>
                <a:spcPts val="0"/>
              </a:spcAft>
              <a:buSzPts val="3600"/>
              <a:buNone/>
              <a:defRPr/>
            </a:lvl5pPr>
            <a:lvl6pPr lvl="5" algn="l">
              <a:lnSpc>
                <a:spcPct val="100000"/>
              </a:lnSpc>
              <a:spcBef>
                <a:spcPts val="0"/>
              </a:spcBef>
              <a:spcAft>
                <a:spcPts val="0"/>
              </a:spcAft>
              <a:buSzPts val="3600"/>
              <a:buNone/>
              <a:defRPr/>
            </a:lvl6pPr>
            <a:lvl7pPr lvl="6" algn="l">
              <a:lnSpc>
                <a:spcPct val="100000"/>
              </a:lnSpc>
              <a:spcBef>
                <a:spcPts val="0"/>
              </a:spcBef>
              <a:spcAft>
                <a:spcPts val="0"/>
              </a:spcAft>
              <a:buSzPts val="3600"/>
              <a:buNone/>
              <a:defRPr/>
            </a:lvl7pPr>
            <a:lvl8pPr lvl="7" algn="l">
              <a:lnSpc>
                <a:spcPct val="100000"/>
              </a:lnSpc>
              <a:spcBef>
                <a:spcPts val="0"/>
              </a:spcBef>
              <a:spcAft>
                <a:spcPts val="0"/>
              </a:spcAft>
              <a:buSzPts val="3600"/>
              <a:buNone/>
              <a:defRPr/>
            </a:lvl8pPr>
            <a:lvl9pPr lvl="8" algn="l">
              <a:lnSpc>
                <a:spcPct val="100000"/>
              </a:lnSpc>
              <a:spcBef>
                <a:spcPts val="0"/>
              </a:spcBef>
              <a:spcAft>
                <a:spcPts val="0"/>
              </a:spcAft>
              <a:buSzPts val="3600"/>
              <a:buNone/>
              <a:defRPr/>
            </a:lvl9pPr>
          </a:lstStyle>
          <a:p/>
        </p:txBody>
      </p:sp>
      <p:sp>
        <p:nvSpPr>
          <p:cNvPr id="208" name="Google Shape;208;p34"/>
          <p:cNvSpPr txBox="1"/>
          <p:nvPr>
            <p:ph idx="1" type="body"/>
          </p:nvPr>
        </p:nvSpPr>
        <p:spPr>
          <a:xfrm>
            <a:off x="311700" y="1266325"/>
            <a:ext cx="8520600" cy="33027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209" name="Google Shape;209;p3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4">
  <p:cSld name="TITLE_AND_BODY_3">
    <p:spTree>
      <p:nvGrpSpPr>
        <p:cNvPr id="210" name="Shape 210"/>
        <p:cNvGrpSpPr/>
        <p:nvPr/>
      </p:nvGrpSpPr>
      <p:grpSpPr>
        <a:xfrm>
          <a:off x="0" y="0"/>
          <a:ext cx="0" cy="0"/>
          <a:chOff x="0" y="0"/>
          <a:chExt cx="0" cy="0"/>
        </a:xfrm>
      </p:grpSpPr>
      <p:sp>
        <p:nvSpPr>
          <p:cNvPr id="211" name="Google Shape;211;p35"/>
          <p:cNvSpPr/>
          <p:nvPr/>
        </p:nvSpPr>
        <p:spPr>
          <a:xfrm>
            <a:off x="-75" y="5045700"/>
            <a:ext cx="9144000" cy="978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2" name="Google Shape;212;p35"/>
          <p:cNvSpPr txBox="1"/>
          <p:nvPr>
            <p:ph type="title"/>
          </p:nvPr>
        </p:nvSpPr>
        <p:spPr>
          <a:xfrm>
            <a:off x="311700" y="445025"/>
            <a:ext cx="8520600" cy="7074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3600"/>
              <a:buNone/>
              <a:defRPr/>
            </a:lvl2pPr>
            <a:lvl3pPr lvl="2" algn="l">
              <a:lnSpc>
                <a:spcPct val="100000"/>
              </a:lnSpc>
              <a:spcBef>
                <a:spcPts val="0"/>
              </a:spcBef>
              <a:spcAft>
                <a:spcPts val="0"/>
              </a:spcAft>
              <a:buSzPts val="3600"/>
              <a:buNone/>
              <a:defRPr/>
            </a:lvl3pPr>
            <a:lvl4pPr lvl="3" algn="l">
              <a:lnSpc>
                <a:spcPct val="100000"/>
              </a:lnSpc>
              <a:spcBef>
                <a:spcPts val="0"/>
              </a:spcBef>
              <a:spcAft>
                <a:spcPts val="0"/>
              </a:spcAft>
              <a:buSzPts val="3600"/>
              <a:buNone/>
              <a:defRPr/>
            </a:lvl4pPr>
            <a:lvl5pPr lvl="4" algn="l">
              <a:lnSpc>
                <a:spcPct val="100000"/>
              </a:lnSpc>
              <a:spcBef>
                <a:spcPts val="0"/>
              </a:spcBef>
              <a:spcAft>
                <a:spcPts val="0"/>
              </a:spcAft>
              <a:buSzPts val="3600"/>
              <a:buNone/>
              <a:defRPr/>
            </a:lvl5pPr>
            <a:lvl6pPr lvl="5" algn="l">
              <a:lnSpc>
                <a:spcPct val="100000"/>
              </a:lnSpc>
              <a:spcBef>
                <a:spcPts val="0"/>
              </a:spcBef>
              <a:spcAft>
                <a:spcPts val="0"/>
              </a:spcAft>
              <a:buSzPts val="3600"/>
              <a:buNone/>
              <a:defRPr/>
            </a:lvl6pPr>
            <a:lvl7pPr lvl="6" algn="l">
              <a:lnSpc>
                <a:spcPct val="100000"/>
              </a:lnSpc>
              <a:spcBef>
                <a:spcPts val="0"/>
              </a:spcBef>
              <a:spcAft>
                <a:spcPts val="0"/>
              </a:spcAft>
              <a:buSzPts val="3600"/>
              <a:buNone/>
              <a:defRPr/>
            </a:lvl7pPr>
            <a:lvl8pPr lvl="7" algn="l">
              <a:lnSpc>
                <a:spcPct val="100000"/>
              </a:lnSpc>
              <a:spcBef>
                <a:spcPts val="0"/>
              </a:spcBef>
              <a:spcAft>
                <a:spcPts val="0"/>
              </a:spcAft>
              <a:buSzPts val="3600"/>
              <a:buNone/>
              <a:defRPr/>
            </a:lvl8pPr>
            <a:lvl9pPr lvl="8" algn="l">
              <a:lnSpc>
                <a:spcPct val="100000"/>
              </a:lnSpc>
              <a:spcBef>
                <a:spcPts val="0"/>
              </a:spcBef>
              <a:spcAft>
                <a:spcPts val="0"/>
              </a:spcAft>
              <a:buSzPts val="3600"/>
              <a:buNone/>
              <a:defRPr/>
            </a:lvl9pPr>
          </a:lstStyle>
          <a:p/>
        </p:txBody>
      </p:sp>
      <p:sp>
        <p:nvSpPr>
          <p:cNvPr id="213" name="Google Shape;213;p35"/>
          <p:cNvSpPr txBox="1"/>
          <p:nvPr>
            <p:ph idx="1" type="body"/>
          </p:nvPr>
        </p:nvSpPr>
        <p:spPr>
          <a:xfrm>
            <a:off x="311700" y="1266325"/>
            <a:ext cx="8520600" cy="33027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214" name="Google Shape;214;p3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5">
  <p:cSld name="TITLE_AND_BODY_4">
    <p:spTree>
      <p:nvGrpSpPr>
        <p:cNvPr id="215" name="Shape 215"/>
        <p:cNvGrpSpPr/>
        <p:nvPr/>
      </p:nvGrpSpPr>
      <p:grpSpPr>
        <a:xfrm>
          <a:off x="0" y="0"/>
          <a:ext cx="0" cy="0"/>
          <a:chOff x="0" y="0"/>
          <a:chExt cx="0" cy="0"/>
        </a:xfrm>
      </p:grpSpPr>
      <p:sp>
        <p:nvSpPr>
          <p:cNvPr id="216" name="Google Shape;216;p36"/>
          <p:cNvSpPr/>
          <p:nvPr/>
        </p:nvSpPr>
        <p:spPr>
          <a:xfrm>
            <a:off x="-75" y="5045700"/>
            <a:ext cx="9144000" cy="978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7" name="Google Shape;217;p36"/>
          <p:cNvSpPr txBox="1"/>
          <p:nvPr>
            <p:ph type="title"/>
          </p:nvPr>
        </p:nvSpPr>
        <p:spPr>
          <a:xfrm>
            <a:off x="311700" y="445025"/>
            <a:ext cx="8520600" cy="7074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3600"/>
              <a:buNone/>
              <a:defRPr/>
            </a:lvl2pPr>
            <a:lvl3pPr lvl="2" algn="l">
              <a:lnSpc>
                <a:spcPct val="100000"/>
              </a:lnSpc>
              <a:spcBef>
                <a:spcPts val="0"/>
              </a:spcBef>
              <a:spcAft>
                <a:spcPts val="0"/>
              </a:spcAft>
              <a:buSzPts val="3600"/>
              <a:buNone/>
              <a:defRPr/>
            </a:lvl3pPr>
            <a:lvl4pPr lvl="3" algn="l">
              <a:lnSpc>
                <a:spcPct val="100000"/>
              </a:lnSpc>
              <a:spcBef>
                <a:spcPts val="0"/>
              </a:spcBef>
              <a:spcAft>
                <a:spcPts val="0"/>
              </a:spcAft>
              <a:buSzPts val="3600"/>
              <a:buNone/>
              <a:defRPr/>
            </a:lvl4pPr>
            <a:lvl5pPr lvl="4" algn="l">
              <a:lnSpc>
                <a:spcPct val="100000"/>
              </a:lnSpc>
              <a:spcBef>
                <a:spcPts val="0"/>
              </a:spcBef>
              <a:spcAft>
                <a:spcPts val="0"/>
              </a:spcAft>
              <a:buSzPts val="3600"/>
              <a:buNone/>
              <a:defRPr/>
            </a:lvl5pPr>
            <a:lvl6pPr lvl="5" algn="l">
              <a:lnSpc>
                <a:spcPct val="100000"/>
              </a:lnSpc>
              <a:spcBef>
                <a:spcPts val="0"/>
              </a:spcBef>
              <a:spcAft>
                <a:spcPts val="0"/>
              </a:spcAft>
              <a:buSzPts val="3600"/>
              <a:buNone/>
              <a:defRPr/>
            </a:lvl6pPr>
            <a:lvl7pPr lvl="6" algn="l">
              <a:lnSpc>
                <a:spcPct val="100000"/>
              </a:lnSpc>
              <a:spcBef>
                <a:spcPts val="0"/>
              </a:spcBef>
              <a:spcAft>
                <a:spcPts val="0"/>
              </a:spcAft>
              <a:buSzPts val="3600"/>
              <a:buNone/>
              <a:defRPr/>
            </a:lvl7pPr>
            <a:lvl8pPr lvl="7" algn="l">
              <a:lnSpc>
                <a:spcPct val="100000"/>
              </a:lnSpc>
              <a:spcBef>
                <a:spcPts val="0"/>
              </a:spcBef>
              <a:spcAft>
                <a:spcPts val="0"/>
              </a:spcAft>
              <a:buSzPts val="3600"/>
              <a:buNone/>
              <a:defRPr/>
            </a:lvl8pPr>
            <a:lvl9pPr lvl="8" algn="l">
              <a:lnSpc>
                <a:spcPct val="100000"/>
              </a:lnSpc>
              <a:spcBef>
                <a:spcPts val="0"/>
              </a:spcBef>
              <a:spcAft>
                <a:spcPts val="0"/>
              </a:spcAft>
              <a:buSzPts val="3600"/>
              <a:buNone/>
              <a:defRPr/>
            </a:lvl9pPr>
          </a:lstStyle>
          <a:p/>
        </p:txBody>
      </p:sp>
      <p:sp>
        <p:nvSpPr>
          <p:cNvPr id="218" name="Google Shape;218;p36"/>
          <p:cNvSpPr txBox="1"/>
          <p:nvPr>
            <p:ph idx="1" type="body"/>
          </p:nvPr>
        </p:nvSpPr>
        <p:spPr>
          <a:xfrm>
            <a:off x="311700" y="1266325"/>
            <a:ext cx="8520600" cy="33027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219" name="Google Shape;219;p3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6">
  <p:cSld name="TITLE_AND_BODY_5">
    <p:spTree>
      <p:nvGrpSpPr>
        <p:cNvPr id="220" name="Shape 220"/>
        <p:cNvGrpSpPr/>
        <p:nvPr/>
      </p:nvGrpSpPr>
      <p:grpSpPr>
        <a:xfrm>
          <a:off x="0" y="0"/>
          <a:ext cx="0" cy="0"/>
          <a:chOff x="0" y="0"/>
          <a:chExt cx="0" cy="0"/>
        </a:xfrm>
      </p:grpSpPr>
      <p:sp>
        <p:nvSpPr>
          <p:cNvPr id="221" name="Google Shape;221;p37"/>
          <p:cNvSpPr/>
          <p:nvPr/>
        </p:nvSpPr>
        <p:spPr>
          <a:xfrm>
            <a:off x="-75" y="5045700"/>
            <a:ext cx="9144000" cy="978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2" name="Google Shape;222;p37"/>
          <p:cNvSpPr txBox="1"/>
          <p:nvPr>
            <p:ph type="title"/>
          </p:nvPr>
        </p:nvSpPr>
        <p:spPr>
          <a:xfrm>
            <a:off x="311700" y="445025"/>
            <a:ext cx="8520600" cy="7074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3600"/>
              <a:buNone/>
              <a:defRPr/>
            </a:lvl2pPr>
            <a:lvl3pPr lvl="2" algn="l">
              <a:lnSpc>
                <a:spcPct val="100000"/>
              </a:lnSpc>
              <a:spcBef>
                <a:spcPts val="0"/>
              </a:spcBef>
              <a:spcAft>
                <a:spcPts val="0"/>
              </a:spcAft>
              <a:buSzPts val="3600"/>
              <a:buNone/>
              <a:defRPr/>
            </a:lvl3pPr>
            <a:lvl4pPr lvl="3" algn="l">
              <a:lnSpc>
                <a:spcPct val="100000"/>
              </a:lnSpc>
              <a:spcBef>
                <a:spcPts val="0"/>
              </a:spcBef>
              <a:spcAft>
                <a:spcPts val="0"/>
              </a:spcAft>
              <a:buSzPts val="3600"/>
              <a:buNone/>
              <a:defRPr/>
            </a:lvl4pPr>
            <a:lvl5pPr lvl="4" algn="l">
              <a:lnSpc>
                <a:spcPct val="100000"/>
              </a:lnSpc>
              <a:spcBef>
                <a:spcPts val="0"/>
              </a:spcBef>
              <a:spcAft>
                <a:spcPts val="0"/>
              </a:spcAft>
              <a:buSzPts val="3600"/>
              <a:buNone/>
              <a:defRPr/>
            </a:lvl5pPr>
            <a:lvl6pPr lvl="5" algn="l">
              <a:lnSpc>
                <a:spcPct val="100000"/>
              </a:lnSpc>
              <a:spcBef>
                <a:spcPts val="0"/>
              </a:spcBef>
              <a:spcAft>
                <a:spcPts val="0"/>
              </a:spcAft>
              <a:buSzPts val="3600"/>
              <a:buNone/>
              <a:defRPr/>
            </a:lvl6pPr>
            <a:lvl7pPr lvl="6" algn="l">
              <a:lnSpc>
                <a:spcPct val="100000"/>
              </a:lnSpc>
              <a:spcBef>
                <a:spcPts val="0"/>
              </a:spcBef>
              <a:spcAft>
                <a:spcPts val="0"/>
              </a:spcAft>
              <a:buSzPts val="3600"/>
              <a:buNone/>
              <a:defRPr/>
            </a:lvl7pPr>
            <a:lvl8pPr lvl="7" algn="l">
              <a:lnSpc>
                <a:spcPct val="100000"/>
              </a:lnSpc>
              <a:spcBef>
                <a:spcPts val="0"/>
              </a:spcBef>
              <a:spcAft>
                <a:spcPts val="0"/>
              </a:spcAft>
              <a:buSzPts val="3600"/>
              <a:buNone/>
              <a:defRPr/>
            </a:lvl8pPr>
            <a:lvl9pPr lvl="8" algn="l">
              <a:lnSpc>
                <a:spcPct val="100000"/>
              </a:lnSpc>
              <a:spcBef>
                <a:spcPts val="0"/>
              </a:spcBef>
              <a:spcAft>
                <a:spcPts val="0"/>
              </a:spcAft>
              <a:buSzPts val="3600"/>
              <a:buNone/>
              <a:defRPr/>
            </a:lvl9pPr>
          </a:lstStyle>
          <a:p/>
        </p:txBody>
      </p:sp>
      <p:sp>
        <p:nvSpPr>
          <p:cNvPr id="223" name="Google Shape;223;p37"/>
          <p:cNvSpPr txBox="1"/>
          <p:nvPr>
            <p:ph idx="1" type="body"/>
          </p:nvPr>
        </p:nvSpPr>
        <p:spPr>
          <a:xfrm>
            <a:off x="311700" y="1266325"/>
            <a:ext cx="8520600" cy="33027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224" name="Google Shape;224;p3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25" name="Shape 225"/>
        <p:cNvGrpSpPr/>
        <p:nvPr/>
      </p:nvGrpSpPr>
      <p:grpSpPr>
        <a:xfrm>
          <a:off x="0" y="0"/>
          <a:ext cx="0" cy="0"/>
          <a:chOff x="0" y="0"/>
          <a:chExt cx="0" cy="0"/>
        </a:xfrm>
      </p:grpSpPr>
      <p:sp>
        <p:nvSpPr>
          <p:cNvPr id="226" name="Google Shape;226;p38"/>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27" name="Google Shape;227;p38"/>
          <p:cNvSpPr txBox="1"/>
          <p:nvPr>
            <p:ph idx="1" type="body"/>
          </p:nvPr>
        </p:nvSpPr>
        <p:spPr>
          <a:xfrm>
            <a:off x="628650" y="1369219"/>
            <a:ext cx="38862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28" name="Google Shape;228;p38"/>
          <p:cNvSpPr txBox="1"/>
          <p:nvPr>
            <p:ph idx="2" type="body"/>
          </p:nvPr>
        </p:nvSpPr>
        <p:spPr>
          <a:xfrm>
            <a:off x="4629150" y="1369219"/>
            <a:ext cx="38862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29" name="Google Shape;229;p38"/>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sz="1100"/>
            </a:lvl1pPr>
            <a:lvl2pPr lvl="1" algn="l">
              <a:lnSpc>
                <a:spcPct val="100000"/>
              </a:lnSpc>
              <a:spcBef>
                <a:spcPts val="0"/>
              </a:spcBef>
              <a:spcAft>
                <a:spcPts val="0"/>
              </a:spcAft>
              <a:buSzPts val="1100"/>
              <a:buNone/>
              <a:defRPr sz="1100"/>
            </a:lvl2pPr>
            <a:lvl3pPr lvl="2" algn="l">
              <a:lnSpc>
                <a:spcPct val="100000"/>
              </a:lnSpc>
              <a:spcBef>
                <a:spcPts val="0"/>
              </a:spcBef>
              <a:spcAft>
                <a:spcPts val="0"/>
              </a:spcAft>
              <a:buSzPts val="1100"/>
              <a:buNone/>
              <a:defRPr sz="1100"/>
            </a:lvl3pPr>
            <a:lvl4pPr lvl="3" algn="l">
              <a:lnSpc>
                <a:spcPct val="100000"/>
              </a:lnSpc>
              <a:spcBef>
                <a:spcPts val="0"/>
              </a:spcBef>
              <a:spcAft>
                <a:spcPts val="0"/>
              </a:spcAft>
              <a:buSzPts val="1100"/>
              <a:buNone/>
              <a:defRPr sz="1100"/>
            </a:lvl4pPr>
            <a:lvl5pPr lvl="4" algn="l">
              <a:lnSpc>
                <a:spcPct val="100000"/>
              </a:lnSpc>
              <a:spcBef>
                <a:spcPts val="0"/>
              </a:spcBef>
              <a:spcAft>
                <a:spcPts val="0"/>
              </a:spcAft>
              <a:buSzPts val="1100"/>
              <a:buNone/>
              <a:defRPr sz="1100"/>
            </a:lvl5pPr>
            <a:lvl6pPr lvl="5" algn="l">
              <a:lnSpc>
                <a:spcPct val="100000"/>
              </a:lnSpc>
              <a:spcBef>
                <a:spcPts val="0"/>
              </a:spcBef>
              <a:spcAft>
                <a:spcPts val="0"/>
              </a:spcAft>
              <a:buSzPts val="1100"/>
              <a:buNone/>
              <a:defRPr sz="1100"/>
            </a:lvl6pPr>
            <a:lvl7pPr lvl="6" algn="l">
              <a:lnSpc>
                <a:spcPct val="100000"/>
              </a:lnSpc>
              <a:spcBef>
                <a:spcPts val="0"/>
              </a:spcBef>
              <a:spcAft>
                <a:spcPts val="0"/>
              </a:spcAft>
              <a:buSzPts val="1100"/>
              <a:buNone/>
              <a:defRPr sz="1100"/>
            </a:lvl7pPr>
            <a:lvl8pPr lvl="7" algn="l">
              <a:lnSpc>
                <a:spcPct val="100000"/>
              </a:lnSpc>
              <a:spcBef>
                <a:spcPts val="0"/>
              </a:spcBef>
              <a:spcAft>
                <a:spcPts val="0"/>
              </a:spcAft>
              <a:buSzPts val="1100"/>
              <a:buNone/>
              <a:defRPr sz="1100"/>
            </a:lvl8pPr>
            <a:lvl9pPr lvl="8" algn="l">
              <a:lnSpc>
                <a:spcPct val="100000"/>
              </a:lnSpc>
              <a:spcBef>
                <a:spcPts val="0"/>
              </a:spcBef>
              <a:spcAft>
                <a:spcPts val="0"/>
              </a:spcAft>
              <a:buSzPts val="1100"/>
              <a:buNone/>
              <a:defRPr sz="1100"/>
            </a:lvl9pPr>
          </a:lstStyle>
          <a:p/>
        </p:txBody>
      </p:sp>
      <p:sp>
        <p:nvSpPr>
          <p:cNvPr id="230" name="Google Shape;230;p38"/>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sz="1100"/>
            </a:lvl1pPr>
            <a:lvl2pPr lvl="1" algn="l">
              <a:lnSpc>
                <a:spcPct val="100000"/>
              </a:lnSpc>
              <a:spcBef>
                <a:spcPts val="0"/>
              </a:spcBef>
              <a:spcAft>
                <a:spcPts val="0"/>
              </a:spcAft>
              <a:buSzPts val="1100"/>
              <a:buNone/>
              <a:defRPr sz="1100"/>
            </a:lvl2pPr>
            <a:lvl3pPr lvl="2" algn="l">
              <a:lnSpc>
                <a:spcPct val="100000"/>
              </a:lnSpc>
              <a:spcBef>
                <a:spcPts val="0"/>
              </a:spcBef>
              <a:spcAft>
                <a:spcPts val="0"/>
              </a:spcAft>
              <a:buSzPts val="1100"/>
              <a:buNone/>
              <a:defRPr sz="1100"/>
            </a:lvl3pPr>
            <a:lvl4pPr lvl="3" algn="l">
              <a:lnSpc>
                <a:spcPct val="100000"/>
              </a:lnSpc>
              <a:spcBef>
                <a:spcPts val="0"/>
              </a:spcBef>
              <a:spcAft>
                <a:spcPts val="0"/>
              </a:spcAft>
              <a:buSzPts val="1100"/>
              <a:buNone/>
              <a:defRPr sz="1100"/>
            </a:lvl4pPr>
            <a:lvl5pPr lvl="4" algn="l">
              <a:lnSpc>
                <a:spcPct val="100000"/>
              </a:lnSpc>
              <a:spcBef>
                <a:spcPts val="0"/>
              </a:spcBef>
              <a:spcAft>
                <a:spcPts val="0"/>
              </a:spcAft>
              <a:buSzPts val="1100"/>
              <a:buNone/>
              <a:defRPr sz="1100"/>
            </a:lvl5pPr>
            <a:lvl6pPr lvl="5" algn="l">
              <a:lnSpc>
                <a:spcPct val="100000"/>
              </a:lnSpc>
              <a:spcBef>
                <a:spcPts val="0"/>
              </a:spcBef>
              <a:spcAft>
                <a:spcPts val="0"/>
              </a:spcAft>
              <a:buSzPts val="1100"/>
              <a:buNone/>
              <a:defRPr sz="1100"/>
            </a:lvl6pPr>
            <a:lvl7pPr lvl="6" algn="l">
              <a:lnSpc>
                <a:spcPct val="100000"/>
              </a:lnSpc>
              <a:spcBef>
                <a:spcPts val="0"/>
              </a:spcBef>
              <a:spcAft>
                <a:spcPts val="0"/>
              </a:spcAft>
              <a:buSzPts val="1100"/>
              <a:buNone/>
              <a:defRPr sz="1100"/>
            </a:lvl7pPr>
            <a:lvl8pPr lvl="7" algn="l">
              <a:lnSpc>
                <a:spcPct val="100000"/>
              </a:lnSpc>
              <a:spcBef>
                <a:spcPts val="0"/>
              </a:spcBef>
              <a:spcAft>
                <a:spcPts val="0"/>
              </a:spcAft>
              <a:buSzPts val="1100"/>
              <a:buNone/>
              <a:defRPr sz="1100"/>
            </a:lvl8pPr>
            <a:lvl9pPr lvl="8" algn="l">
              <a:lnSpc>
                <a:spcPct val="100000"/>
              </a:lnSpc>
              <a:spcBef>
                <a:spcPts val="0"/>
              </a:spcBef>
              <a:spcAft>
                <a:spcPts val="0"/>
              </a:spcAft>
              <a:buSzPts val="1100"/>
              <a:buNone/>
              <a:defRPr sz="1100"/>
            </a:lvl9pPr>
          </a:lstStyle>
          <a:p/>
        </p:txBody>
      </p:sp>
      <p:sp>
        <p:nvSpPr>
          <p:cNvPr id="231" name="Google Shape;231;p38"/>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32" name="Shape 232"/>
        <p:cNvGrpSpPr/>
        <p:nvPr/>
      </p:nvGrpSpPr>
      <p:grpSpPr>
        <a:xfrm>
          <a:off x="0" y="0"/>
          <a:ext cx="0" cy="0"/>
          <a:chOff x="0" y="0"/>
          <a:chExt cx="0" cy="0"/>
        </a:xfrm>
      </p:grpSpPr>
      <p:sp>
        <p:nvSpPr>
          <p:cNvPr id="233" name="Google Shape;233;p39"/>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34" name="Google Shape;234;p39"/>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35" name="Google Shape;235;p39"/>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sz="1100"/>
            </a:lvl1pPr>
            <a:lvl2pPr lvl="1" algn="l">
              <a:lnSpc>
                <a:spcPct val="100000"/>
              </a:lnSpc>
              <a:spcBef>
                <a:spcPts val="0"/>
              </a:spcBef>
              <a:spcAft>
                <a:spcPts val="0"/>
              </a:spcAft>
              <a:buSzPts val="1100"/>
              <a:buNone/>
              <a:defRPr sz="1100"/>
            </a:lvl2pPr>
            <a:lvl3pPr lvl="2" algn="l">
              <a:lnSpc>
                <a:spcPct val="100000"/>
              </a:lnSpc>
              <a:spcBef>
                <a:spcPts val="0"/>
              </a:spcBef>
              <a:spcAft>
                <a:spcPts val="0"/>
              </a:spcAft>
              <a:buSzPts val="1100"/>
              <a:buNone/>
              <a:defRPr sz="1100"/>
            </a:lvl3pPr>
            <a:lvl4pPr lvl="3" algn="l">
              <a:lnSpc>
                <a:spcPct val="100000"/>
              </a:lnSpc>
              <a:spcBef>
                <a:spcPts val="0"/>
              </a:spcBef>
              <a:spcAft>
                <a:spcPts val="0"/>
              </a:spcAft>
              <a:buSzPts val="1100"/>
              <a:buNone/>
              <a:defRPr sz="1100"/>
            </a:lvl4pPr>
            <a:lvl5pPr lvl="4" algn="l">
              <a:lnSpc>
                <a:spcPct val="100000"/>
              </a:lnSpc>
              <a:spcBef>
                <a:spcPts val="0"/>
              </a:spcBef>
              <a:spcAft>
                <a:spcPts val="0"/>
              </a:spcAft>
              <a:buSzPts val="1100"/>
              <a:buNone/>
              <a:defRPr sz="1100"/>
            </a:lvl5pPr>
            <a:lvl6pPr lvl="5" algn="l">
              <a:lnSpc>
                <a:spcPct val="100000"/>
              </a:lnSpc>
              <a:spcBef>
                <a:spcPts val="0"/>
              </a:spcBef>
              <a:spcAft>
                <a:spcPts val="0"/>
              </a:spcAft>
              <a:buSzPts val="1100"/>
              <a:buNone/>
              <a:defRPr sz="1100"/>
            </a:lvl6pPr>
            <a:lvl7pPr lvl="6" algn="l">
              <a:lnSpc>
                <a:spcPct val="100000"/>
              </a:lnSpc>
              <a:spcBef>
                <a:spcPts val="0"/>
              </a:spcBef>
              <a:spcAft>
                <a:spcPts val="0"/>
              </a:spcAft>
              <a:buSzPts val="1100"/>
              <a:buNone/>
              <a:defRPr sz="1100"/>
            </a:lvl7pPr>
            <a:lvl8pPr lvl="7" algn="l">
              <a:lnSpc>
                <a:spcPct val="100000"/>
              </a:lnSpc>
              <a:spcBef>
                <a:spcPts val="0"/>
              </a:spcBef>
              <a:spcAft>
                <a:spcPts val="0"/>
              </a:spcAft>
              <a:buSzPts val="1100"/>
              <a:buNone/>
              <a:defRPr sz="1100"/>
            </a:lvl8pPr>
            <a:lvl9pPr lvl="8" algn="l">
              <a:lnSpc>
                <a:spcPct val="100000"/>
              </a:lnSpc>
              <a:spcBef>
                <a:spcPts val="0"/>
              </a:spcBef>
              <a:spcAft>
                <a:spcPts val="0"/>
              </a:spcAft>
              <a:buSzPts val="1100"/>
              <a:buNone/>
              <a:defRPr sz="1100"/>
            </a:lvl9pPr>
          </a:lstStyle>
          <a:p/>
        </p:txBody>
      </p:sp>
      <p:sp>
        <p:nvSpPr>
          <p:cNvPr id="236" name="Google Shape;236;p39"/>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sz="1100"/>
            </a:lvl1pPr>
            <a:lvl2pPr lvl="1" algn="l">
              <a:lnSpc>
                <a:spcPct val="100000"/>
              </a:lnSpc>
              <a:spcBef>
                <a:spcPts val="0"/>
              </a:spcBef>
              <a:spcAft>
                <a:spcPts val="0"/>
              </a:spcAft>
              <a:buSzPts val="1100"/>
              <a:buNone/>
              <a:defRPr sz="1100"/>
            </a:lvl2pPr>
            <a:lvl3pPr lvl="2" algn="l">
              <a:lnSpc>
                <a:spcPct val="100000"/>
              </a:lnSpc>
              <a:spcBef>
                <a:spcPts val="0"/>
              </a:spcBef>
              <a:spcAft>
                <a:spcPts val="0"/>
              </a:spcAft>
              <a:buSzPts val="1100"/>
              <a:buNone/>
              <a:defRPr sz="1100"/>
            </a:lvl3pPr>
            <a:lvl4pPr lvl="3" algn="l">
              <a:lnSpc>
                <a:spcPct val="100000"/>
              </a:lnSpc>
              <a:spcBef>
                <a:spcPts val="0"/>
              </a:spcBef>
              <a:spcAft>
                <a:spcPts val="0"/>
              </a:spcAft>
              <a:buSzPts val="1100"/>
              <a:buNone/>
              <a:defRPr sz="1100"/>
            </a:lvl4pPr>
            <a:lvl5pPr lvl="4" algn="l">
              <a:lnSpc>
                <a:spcPct val="100000"/>
              </a:lnSpc>
              <a:spcBef>
                <a:spcPts val="0"/>
              </a:spcBef>
              <a:spcAft>
                <a:spcPts val="0"/>
              </a:spcAft>
              <a:buSzPts val="1100"/>
              <a:buNone/>
              <a:defRPr sz="1100"/>
            </a:lvl5pPr>
            <a:lvl6pPr lvl="5" algn="l">
              <a:lnSpc>
                <a:spcPct val="100000"/>
              </a:lnSpc>
              <a:spcBef>
                <a:spcPts val="0"/>
              </a:spcBef>
              <a:spcAft>
                <a:spcPts val="0"/>
              </a:spcAft>
              <a:buSzPts val="1100"/>
              <a:buNone/>
              <a:defRPr sz="1100"/>
            </a:lvl6pPr>
            <a:lvl7pPr lvl="6" algn="l">
              <a:lnSpc>
                <a:spcPct val="100000"/>
              </a:lnSpc>
              <a:spcBef>
                <a:spcPts val="0"/>
              </a:spcBef>
              <a:spcAft>
                <a:spcPts val="0"/>
              </a:spcAft>
              <a:buSzPts val="1100"/>
              <a:buNone/>
              <a:defRPr sz="1100"/>
            </a:lvl7pPr>
            <a:lvl8pPr lvl="7" algn="l">
              <a:lnSpc>
                <a:spcPct val="100000"/>
              </a:lnSpc>
              <a:spcBef>
                <a:spcPts val="0"/>
              </a:spcBef>
              <a:spcAft>
                <a:spcPts val="0"/>
              </a:spcAft>
              <a:buSzPts val="1100"/>
              <a:buNone/>
              <a:defRPr sz="1100"/>
            </a:lvl8pPr>
            <a:lvl9pPr lvl="8" algn="l">
              <a:lnSpc>
                <a:spcPct val="100000"/>
              </a:lnSpc>
              <a:spcBef>
                <a:spcPts val="0"/>
              </a:spcBef>
              <a:spcAft>
                <a:spcPts val="0"/>
              </a:spcAft>
              <a:buSzPts val="1100"/>
              <a:buNone/>
              <a:defRPr sz="1100"/>
            </a:lvl9pPr>
          </a:lstStyle>
          <a:p/>
        </p:txBody>
      </p:sp>
      <p:sp>
        <p:nvSpPr>
          <p:cNvPr id="237" name="Google Shape;237;p39"/>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p:cSld name="TITLE_AND_TWO_COLUMNS_1">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5400"/>
              <a:buNone/>
              <a:defRPr/>
            </a:lvl1pPr>
            <a:lvl2pPr lvl="1">
              <a:spcBef>
                <a:spcPts val="0"/>
              </a:spcBef>
              <a:spcAft>
                <a:spcPts val="0"/>
              </a:spcAft>
              <a:buSzPts val="5400"/>
              <a:buNone/>
              <a:defRPr/>
            </a:lvl2pPr>
            <a:lvl3pPr lvl="2">
              <a:spcBef>
                <a:spcPts val="0"/>
              </a:spcBef>
              <a:spcAft>
                <a:spcPts val="0"/>
              </a:spcAft>
              <a:buSzPts val="5400"/>
              <a:buNone/>
              <a:defRPr/>
            </a:lvl3pPr>
            <a:lvl4pPr lvl="3">
              <a:spcBef>
                <a:spcPts val="0"/>
              </a:spcBef>
              <a:spcAft>
                <a:spcPts val="0"/>
              </a:spcAft>
              <a:buSzPts val="5400"/>
              <a:buNone/>
              <a:defRPr/>
            </a:lvl4pPr>
            <a:lvl5pPr lvl="4">
              <a:spcBef>
                <a:spcPts val="0"/>
              </a:spcBef>
              <a:spcAft>
                <a:spcPts val="0"/>
              </a:spcAft>
              <a:buSzPts val="5400"/>
              <a:buNone/>
              <a:defRPr/>
            </a:lvl5pPr>
            <a:lvl6pPr lvl="5">
              <a:spcBef>
                <a:spcPts val="0"/>
              </a:spcBef>
              <a:spcAft>
                <a:spcPts val="0"/>
              </a:spcAft>
              <a:buSzPts val="5400"/>
              <a:buNone/>
              <a:defRPr/>
            </a:lvl6pPr>
            <a:lvl7pPr lvl="6">
              <a:spcBef>
                <a:spcPts val="0"/>
              </a:spcBef>
              <a:spcAft>
                <a:spcPts val="0"/>
              </a:spcAft>
              <a:buSzPts val="5400"/>
              <a:buNone/>
              <a:defRPr/>
            </a:lvl7pPr>
            <a:lvl8pPr lvl="7">
              <a:spcBef>
                <a:spcPts val="0"/>
              </a:spcBef>
              <a:spcAft>
                <a:spcPts val="0"/>
              </a:spcAft>
              <a:buSzPts val="5400"/>
              <a:buNone/>
              <a:defRPr/>
            </a:lvl8pPr>
            <a:lvl9pPr lvl="8">
              <a:spcBef>
                <a:spcPts val="0"/>
              </a:spcBef>
              <a:spcAft>
                <a:spcPts val="0"/>
              </a:spcAft>
              <a:buSzPts val="54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_ONLY_1">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5400"/>
              <a:buNone/>
              <a:defRPr/>
            </a:lvl1pPr>
            <a:lvl2pPr lvl="1">
              <a:spcBef>
                <a:spcPts val="0"/>
              </a:spcBef>
              <a:spcAft>
                <a:spcPts val="0"/>
              </a:spcAft>
              <a:buSzPts val="5400"/>
              <a:buNone/>
              <a:defRPr/>
            </a:lvl2pPr>
            <a:lvl3pPr lvl="2">
              <a:spcBef>
                <a:spcPts val="0"/>
              </a:spcBef>
              <a:spcAft>
                <a:spcPts val="0"/>
              </a:spcAft>
              <a:buSzPts val="5400"/>
              <a:buNone/>
              <a:defRPr/>
            </a:lvl3pPr>
            <a:lvl4pPr lvl="3">
              <a:spcBef>
                <a:spcPts val="0"/>
              </a:spcBef>
              <a:spcAft>
                <a:spcPts val="0"/>
              </a:spcAft>
              <a:buSzPts val="5400"/>
              <a:buNone/>
              <a:defRPr/>
            </a:lvl4pPr>
            <a:lvl5pPr lvl="4">
              <a:spcBef>
                <a:spcPts val="0"/>
              </a:spcBef>
              <a:spcAft>
                <a:spcPts val="0"/>
              </a:spcAft>
              <a:buSzPts val="5400"/>
              <a:buNone/>
              <a:defRPr/>
            </a:lvl5pPr>
            <a:lvl6pPr lvl="5">
              <a:spcBef>
                <a:spcPts val="0"/>
              </a:spcBef>
              <a:spcAft>
                <a:spcPts val="0"/>
              </a:spcAft>
              <a:buSzPts val="5400"/>
              <a:buNone/>
              <a:defRPr/>
            </a:lvl6pPr>
            <a:lvl7pPr lvl="6">
              <a:spcBef>
                <a:spcPts val="0"/>
              </a:spcBef>
              <a:spcAft>
                <a:spcPts val="0"/>
              </a:spcAft>
              <a:buSzPts val="5400"/>
              <a:buNone/>
              <a:defRPr/>
            </a:lvl7pPr>
            <a:lvl8pPr lvl="7">
              <a:spcBef>
                <a:spcPts val="0"/>
              </a:spcBef>
              <a:spcAft>
                <a:spcPts val="0"/>
              </a:spcAft>
              <a:buSzPts val="5400"/>
              <a:buNone/>
              <a:defRPr/>
            </a:lvl8pPr>
            <a:lvl9pPr lvl="8">
              <a:spcBef>
                <a:spcPts val="0"/>
              </a:spcBef>
              <a:spcAft>
                <a:spcPts val="0"/>
              </a:spcAft>
              <a:buSzPts val="54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_1">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_1_1">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_1">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a:ea typeface="Roboto"/>
              <a:cs typeface="Roboto"/>
              <a:sym typeface="Roboto"/>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_1">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4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slideLayout" Target="../slideLayouts/slideLayout37.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39" Type="http://schemas.openxmlformats.org/officeDocument/2006/relationships/theme" Target="../theme/theme2.xml"/><Relationship Id="rId16" Type="http://schemas.openxmlformats.org/officeDocument/2006/relationships/slideLayout" Target="../slideLayouts/slideLayout16.xml"/><Relationship Id="rId38" Type="http://schemas.openxmlformats.org/officeDocument/2006/relationships/slideLayout" Target="../slideLayouts/slideLayout38.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15615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5400"/>
              <a:buFont typeface="Roboto Serif"/>
              <a:buNone/>
              <a:defRPr b="1" sz="5400">
                <a:solidFill>
                  <a:schemeClr val="dk1"/>
                </a:solidFill>
                <a:latin typeface="Roboto Serif"/>
                <a:ea typeface="Roboto Serif"/>
                <a:cs typeface="Roboto Serif"/>
                <a:sym typeface="Roboto Serif"/>
              </a:defRPr>
            </a:lvl1pPr>
            <a:lvl2pPr lvl="1">
              <a:spcBef>
                <a:spcPts val="0"/>
              </a:spcBef>
              <a:spcAft>
                <a:spcPts val="0"/>
              </a:spcAft>
              <a:buClr>
                <a:schemeClr val="dk1"/>
              </a:buClr>
              <a:buSzPts val="5400"/>
              <a:buFont typeface="Roboto Serif"/>
              <a:buNone/>
              <a:defRPr b="1" sz="5400">
                <a:solidFill>
                  <a:schemeClr val="dk1"/>
                </a:solidFill>
                <a:latin typeface="Roboto Serif"/>
                <a:ea typeface="Roboto Serif"/>
                <a:cs typeface="Roboto Serif"/>
                <a:sym typeface="Roboto Serif"/>
              </a:defRPr>
            </a:lvl2pPr>
            <a:lvl3pPr lvl="2">
              <a:spcBef>
                <a:spcPts val="0"/>
              </a:spcBef>
              <a:spcAft>
                <a:spcPts val="0"/>
              </a:spcAft>
              <a:buClr>
                <a:schemeClr val="dk1"/>
              </a:buClr>
              <a:buSzPts val="5400"/>
              <a:buFont typeface="Roboto Serif"/>
              <a:buNone/>
              <a:defRPr b="1" sz="5400">
                <a:solidFill>
                  <a:schemeClr val="dk1"/>
                </a:solidFill>
                <a:latin typeface="Roboto Serif"/>
                <a:ea typeface="Roboto Serif"/>
                <a:cs typeface="Roboto Serif"/>
                <a:sym typeface="Roboto Serif"/>
              </a:defRPr>
            </a:lvl3pPr>
            <a:lvl4pPr lvl="3">
              <a:spcBef>
                <a:spcPts val="0"/>
              </a:spcBef>
              <a:spcAft>
                <a:spcPts val="0"/>
              </a:spcAft>
              <a:buClr>
                <a:schemeClr val="dk1"/>
              </a:buClr>
              <a:buSzPts val="5400"/>
              <a:buFont typeface="Roboto Serif"/>
              <a:buNone/>
              <a:defRPr b="1" sz="5400">
                <a:solidFill>
                  <a:schemeClr val="dk1"/>
                </a:solidFill>
                <a:latin typeface="Roboto Serif"/>
                <a:ea typeface="Roboto Serif"/>
                <a:cs typeface="Roboto Serif"/>
                <a:sym typeface="Roboto Serif"/>
              </a:defRPr>
            </a:lvl4pPr>
            <a:lvl5pPr lvl="4">
              <a:spcBef>
                <a:spcPts val="0"/>
              </a:spcBef>
              <a:spcAft>
                <a:spcPts val="0"/>
              </a:spcAft>
              <a:buClr>
                <a:schemeClr val="dk1"/>
              </a:buClr>
              <a:buSzPts val="5400"/>
              <a:buFont typeface="Roboto Serif"/>
              <a:buNone/>
              <a:defRPr b="1" sz="5400">
                <a:solidFill>
                  <a:schemeClr val="dk1"/>
                </a:solidFill>
                <a:latin typeface="Roboto Serif"/>
                <a:ea typeface="Roboto Serif"/>
                <a:cs typeface="Roboto Serif"/>
                <a:sym typeface="Roboto Serif"/>
              </a:defRPr>
            </a:lvl5pPr>
            <a:lvl6pPr lvl="5">
              <a:spcBef>
                <a:spcPts val="0"/>
              </a:spcBef>
              <a:spcAft>
                <a:spcPts val="0"/>
              </a:spcAft>
              <a:buClr>
                <a:schemeClr val="dk1"/>
              </a:buClr>
              <a:buSzPts val="5400"/>
              <a:buFont typeface="Roboto Serif"/>
              <a:buNone/>
              <a:defRPr b="1" sz="5400">
                <a:solidFill>
                  <a:schemeClr val="dk1"/>
                </a:solidFill>
                <a:latin typeface="Roboto Serif"/>
                <a:ea typeface="Roboto Serif"/>
                <a:cs typeface="Roboto Serif"/>
                <a:sym typeface="Roboto Serif"/>
              </a:defRPr>
            </a:lvl6pPr>
            <a:lvl7pPr lvl="6">
              <a:spcBef>
                <a:spcPts val="0"/>
              </a:spcBef>
              <a:spcAft>
                <a:spcPts val="0"/>
              </a:spcAft>
              <a:buClr>
                <a:schemeClr val="dk1"/>
              </a:buClr>
              <a:buSzPts val="5400"/>
              <a:buFont typeface="Roboto Serif"/>
              <a:buNone/>
              <a:defRPr b="1" sz="5400">
                <a:solidFill>
                  <a:schemeClr val="dk1"/>
                </a:solidFill>
                <a:latin typeface="Roboto Serif"/>
                <a:ea typeface="Roboto Serif"/>
                <a:cs typeface="Roboto Serif"/>
                <a:sym typeface="Roboto Serif"/>
              </a:defRPr>
            </a:lvl7pPr>
            <a:lvl8pPr lvl="7">
              <a:spcBef>
                <a:spcPts val="0"/>
              </a:spcBef>
              <a:spcAft>
                <a:spcPts val="0"/>
              </a:spcAft>
              <a:buClr>
                <a:schemeClr val="dk1"/>
              </a:buClr>
              <a:buSzPts val="5400"/>
              <a:buFont typeface="Roboto Serif"/>
              <a:buNone/>
              <a:defRPr b="1" sz="5400">
                <a:solidFill>
                  <a:schemeClr val="dk1"/>
                </a:solidFill>
                <a:latin typeface="Roboto Serif"/>
                <a:ea typeface="Roboto Serif"/>
                <a:cs typeface="Roboto Serif"/>
                <a:sym typeface="Roboto Serif"/>
              </a:defRPr>
            </a:lvl8pPr>
            <a:lvl9pPr lvl="8">
              <a:spcBef>
                <a:spcPts val="0"/>
              </a:spcBef>
              <a:spcAft>
                <a:spcPts val="0"/>
              </a:spcAft>
              <a:buClr>
                <a:schemeClr val="dk1"/>
              </a:buClr>
              <a:buSzPts val="5400"/>
              <a:buFont typeface="Roboto Serif"/>
              <a:buNone/>
              <a:defRPr b="1" sz="5400">
                <a:solidFill>
                  <a:schemeClr val="dk1"/>
                </a:solidFill>
                <a:latin typeface="Roboto Serif"/>
                <a:ea typeface="Roboto Serif"/>
                <a:cs typeface="Roboto Serif"/>
                <a:sym typeface="Roboto Serif"/>
              </a:defRPr>
            </a:lvl9pPr>
          </a:lstStyle>
          <a:p/>
        </p:txBody>
      </p:sp>
      <p:sp>
        <p:nvSpPr>
          <p:cNvPr id="7" name="Google Shape;7;p1"/>
          <p:cNvSpPr txBox="1"/>
          <p:nvPr>
            <p:ph idx="1" type="body"/>
          </p:nvPr>
        </p:nvSpPr>
        <p:spPr>
          <a:xfrm>
            <a:off x="311700" y="2358975"/>
            <a:ext cx="8520600" cy="3416400"/>
          </a:xfrm>
          <a:prstGeom prst="rect">
            <a:avLst/>
          </a:prstGeom>
          <a:noFill/>
          <a:ln>
            <a:noFill/>
          </a:ln>
        </p:spPr>
        <p:txBody>
          <a:bodyPr anchorCtr="0" anchor="t" bIns="91425" lIns="91425" spcFirstLastPara="1" rIns="91425" wrap="square" tIns="91425">
            <a:normAutofit/>
          </a:bodyPr>
          <a:lstStyle>
            <a:lvl1pPr indent="-317500" lvl="0" marL="4572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1pPr>
            <a:lvl2pPr indent="-317500" lvl="1" marL="9144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indent="-317500" lvl="2" marL="13716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indent="-317500" lvl="3" marL="18288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indent="-317500" lvl="4" marL="22860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indent="-317500" lvl="5" marL="27432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indent="-317500" lvl="6" marL="32004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indent="-317500" lvl="7" marL="36576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indent="-317500" lvl="8" marL="41148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1"/>
                </a:solidFill>
                <a:latin typeface="Roboto"/>
                <a:ea typeface="Roboto"/>
                <a:cs typeface="Roboto"/>
                <a:sym typeface="Roboto"/>
              </a:defRPr>
            </a:lvl1pPr>
            <a:lvl2pPr lvl="1" algn="r">
              <a:buNone/>
              <a:defRPr sz="1000">
                <a:solidFill>
                  <a:schemeClr val="dk1"/>
                </a:solidFill>
                <a:latin typeface="Roboto"/>
                <a:ea typeface="Roboto"/>
                <a:cs typeface="Roboto"/>
                <a:sym typeface="Roboto"/>
              </a:defRPr>
            </a:lvl2pPr>
            <a:lvl3pPr lvl="2" algn="r">
              <a:buNone/>
              <a:defRPr sz="1000">
                <a:solidFill>
                  <a:schemeClr val="dk1"/>
                </a:solidFill>
                <a:latin typeface="Roboto"/>
                <a:ea typeface="Roboto"/>
                <a:cs typeface="Roboto"/>
                <a:sym typeface="Roboto"/>
              </a:defRPr>
            </a:lvl3pPr>
            <a:lvl4pPr lvl="3" algn="r">
              <a:buNone/>
              <a:defRPr sz="1000">
                <a:solidFill>
                  <a:schemeClr val="dk1"/>
                </a:solidFill>
                <a:latin typeface="Roboto"/>
                <a:ea typeface="Roboto"/>
                <a:cs typeface="Roboto"/>
                <a:sym typeface="Roboto"/>
              </a:defRPr>
            </a:lvl4pPr>
            <a:lvl5pPr lvl="4" algn="r">
              <a:buNone/>
              <a:defRPr sz="1000">
                <a:solidFill>
                  <a:schemeClr val="dk1"/>
                </a:solidFill>
                <a:latin typeface="Roboto"/>
                <a:ea typeface="Roboto"/>
                <a:cs typeface="Roboto"/>
                <a:sym typeface="Roboto"/>
              </a:defRPr>
            </a:lvl5pPr>
            <a:lvl6pPr lvl="5" algn="r">
              <a:buNone/>
              <a:defRPr sz="1000">
                <a:solidFill>
                  <a:schemeClr val="dk1"/>
                </a:solidFill>
                <a:latin typeface="Roboto"/>
                <a:ea typeface="Roboto"/>
                <a:cs typeface="Roboto"/>
                <a:sym typeface="Roboto"/>
              </a:defRPr>
            </a:lvl6pPr>
            <a:lvl7pPr lvl="6" algn="r">
              <a:buNone/>
              <a:defRPr sz="1000">
                <a:solidFill>
                  <a:schemeClr val="dk1"/>
                </a:solidFill>
                <a:latin typeface="Roboto"/>
                <a:ea typeface="Roboto"/>
                <a:cs typeface="Roboto"/>
                <a:sym typeface="Roboto"/>
              </a:defRPr>
            </a:lvl7pPr>
            <a:lvl8pPr lvl="7" algn="r">
              <a:buNone/>
              <a:defRPr sz="1000">
                <a:solidFill>
                  <a:schemeClr val="dk1"/>
                </a:solidFill>
                <a:latin typeface="Roboto"/>
                <a:ea typeface="Roboto"/>
                <a:cs typeface="Roboto"/>
                <a:sym typeface="Roboto"/>
              </a:defRPr>
            </a:lvl8pPr>
            <a:lvl9pPr lvl="8" algn="r">
              <a:buNone/>
              <a:defRPr sz="1000">
                <a:solidFill>
                  <a:schemeClr val="dk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png"/><Relationship Id="rId4" Type="http://schemas.openxmlformats.org/officeDocument/2006/relationships/image" Target="../media/image16.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0.xml"/><Relationship Id="rId3" Type="http://schemas.openxmlformats.org/officeDocument/2006/relationships/image" Target="../media/image27.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1.xml"/><Relationship Id="rId3" Type="http://schemas.openxmlformats.org/officeDocument/2006/relationships/image" Target="../media/image1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2.xml"/><Relationship Id="rId3"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3.xml"/><Relationship Id="rId3" Type="http://schemas.openxmlformats.org/officeDocument/2006/relationships/image" Target="../media/image27.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5.xml"/><Relationship Id="rId3" Type="http://schemas.openxmlformats.org/officeDocument/2006/relationships/image" Target="../media/image1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6.xml"/><Relationship Id="rId3" Type="http://schemas.openxmlformats.org/officeDocument/2006/relationships/image" Target="../media/image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7.xml"/><Relationship Id="rId3" Type="http://schemas.openxmlformats.org/officeDocument/2006/relationships/image" Target="../media/image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8.xml"/><Relationship Id="rId3" Type="http://schemas.openxmlformats.org/officeDocument/2006/relationships/image" Target="../media/image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9.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21.xml"/><Relationship Id="rId3" Type="http://schemas.openxmlformats.org/officeDocument/2006/relationships/image" Target="../media/image1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23.xml"/><Relationship Id="rId3" Type="http://schemas.openxmlformats.org/officeDocument/2006/relationships/image" Target="../media/image1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24.xml"/><Relationship Id="rId3" Type="http://schemas.openxmlformats.org/officeDocument/2006/relationships/image" Target="../media/image1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25.xml"/><Relationship Id="rId3" Type="http://schemas.openxmlformats.org/officeDocument/2006/relationships/image" Target="../media/image34.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26.xml"/><Relationship Id="rId3" Type="http://schemas.openxmlformats.org/officeDocument/2006/relationships/image" Target="../media/image2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27.xml"/><Relationship Id="rId3" Type="http://schemas.openxmlformats.org/officeDocument/2006/relationships/image" Target="../media/image1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8.xml"/><Relationship Id="rId3" Type="http://schemas.openxmlformats.org/officeDocument/2006/relationships/hyperlink" Target="https://www.fireengineering.com/firefighting/the-data-center-dilemma/" TargetMode="External"/><Relationship Id="rId4" Type="http://schemas.openxmlformats.org/officeDocument/2006/relationships/hyperlink" Target="https://www.fireengineering.com/firefighting/the-data-center-dilemma/" TargetMode="External"/><Relationship Id="rId5" Type="http://schemas.openxmlformats.org/officeDocument/2006/relationships/hyperlink" Target="https://www.fireengineering.com/firefighting/the-data-center-dilemma/" TargetMode="External"/><Relationship Id="rId6" Type="http://schemas.openxmlformats.org/officeDocument/2006/relationships/image" Target="../media/image2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0.xml"/><Relationship Id="rId3" Type="http://schemas.openxmlformats.org/officeDocument/2006/relationships/image" Target="../media/image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1.xml"/><Relationship Id="rId3" Type="http://schemas.openxmlformats.org/officeDocument/2006/relationships/image" Target="../media/image1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32.xml"/><Relationship Id="rId3" Type="http://schemas.openxmlformats.org/officeDocument/2006/relationships/image" Target="../media/image2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3.xml"/><Relationship Id="rId3" Type="http://schemas.openxmlformats.org/officeDocument/2006/relationships/image" Target="../media/image3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4.xml"/><Relationship Id="rId3" Type="http://schemas.openxmlformats.org/officeDocument/2006/relationships/image" Target="../media/image3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5.xml"/><Relationship Id="rId3" Type="http://schemas.openxmlformats.org/officeDocument/2006/relationships/image" Target="../media/image2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6.xml"/><Relationship Id="rId3" Type="http://schemas.openxmlformats.org/officeDocument/2006/relationships/image" Target="../media/image2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7.xml"/><Relationship Id="rId3" Type="http://schemas.openxmlformats.org/officeDocument/2006/relationships/image" Target="../media/image28.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8.xml"/><Relationship Id="rId3" Type="http://schemas.openxmlformats.org/officeDocument/2006/relationships/image" Target="../media/image3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9.xml"/><Relationship Id="rId3" Type="http://schemas.openxmlformats.org/officeDocument/2006/relationships/hyperlink" Target="https://actionnetwork.org/letters/data-centers-in-moco-we-need-to-talk-about-water/" TargetMode="External"/><Relationship Id="rId4" Type="http://schemas.openxmlformats.org/officeDocument/2006/relationships/image" Target="../media/image3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4.xml"/><Relationship Id="rId3" Type="http://schemas.openxmlformats.org/officeDocument/2006/relationships/image" Target="../media/image18.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40.xml"/><Relationship Id="rId3" Type="http://schemas.openxmlformats.org/officeDocument/2006/relationships/image" Target="../media/image23.jpg"/><Relationship Id="rId4" Type="http://schemas.openxmlformats.org/officeDocument/2006/relationships/image" Target="../media/image3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6.xml"/><Relationship Id="rId3"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7.xml"/><Relationship Id="rId3" Type="http://schemas.openxmlformats.org/officeDocument/2006/relationships/hyperlink" Target="https://news.cornell.edu/stories/2025/11/roadmap-shows-environmental-impact-ai-data-center-boom" TargetMode="External"/><Relationship Id="rId4" Type="http://schemas.openxmlformats.org/officeDocument/2006/relationships/hyperlink" Target="https://news.cornell.edu/stories/2025/11/roadmap-shows-environmental-impact-ai-data-center-boom" TargetMode="External"/><Relationship Id="rId5"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8.xml"/><Relationship Id="rId3" Type="http://schemas.openxmlformats.org/officeDocument/2006/relationships/hyperlink" Target="https://www.mocoalliance.org/uploads/4/8/8/6/48867647/data_center_recommendations_6-13-23.pdf" TargetMode="External"/><Relationship Id="rId4" Type="http://schemas.openxmlformats.org/officeDocument/2006/relationships/hyperlink" Target="https://wtop.com/prince-georges-county/2025/11/report-offers-14-recommendations-to-guide-new-data-centers-in-prince-georges/"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9.xml"/><Relationship Id="rId3"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EF1"/>
        </a:solidFill>
      </p:bgPr>
    </p:bg>
    <p:spTree>
      <p:nvGrpSpPr>
        <p:cNvPr id="241" name="Shape 241"/>
        <p:cNvGrpSpPr/>
        <p:nvPr/>
      </p:nvGrpSpPr>
      <p:grpSpPr>
        <a:xfrm>
          <a:off x="0" y="0"/>
          <a:ext cx="0" cy="0"/>
          <a:chOff x="0" y="0"/>
          <a:chExt cx="0" cy="0"/>
        </a:xfrm>
      </p:grpSpPr>
      <p:pic>
        <p:nvPicPr>
          <p:cNvPr id="242" name="Google Shape;242;p40"/>
          <p:cNvPicPr preferRelativeResize="0"/>
          <p:nvPr/>
        </p:nvPicPr>
        <p:blipFill rotWithShape="1">
          <a:blip r:embed="rId3">
            <a:alphaModFix/>
          </a:blip>
          <a:srcRect b="0" l="18627" r="16176" t="0"/>
          <a:stretch/>
        </p:blipFill>
        <p:spPr>
          <a:xfrm>
            <a:off x="3642600" y="-181850"/>
            <a:ext cx="5857301" cy="5325351"/>
          </a:xfrm>
          <a:prstGeom prst="rect">
            <a:avLst/>
          </a:prstGeom>
          <a:noFill/>
          <a:ln>
            <a:noFill/>
          </a:ln>
        </p:spPr>
      </p:pic>
      <p:sp>
        <p:nvSpPr>
          <p:cNvPr id="243" name="Google Shape;243;p40"/>
          <p:cNvSpPr/>
          <p:nvPr/>
        </p:nvSpPr>
        <p:spPr>
          <a:xfrm rot="-5400000">
            <a:off x="-4783975" y="-2589875"/>
            <a:ext cx="9522600" cy="9522600"/>
          </a:xfrm>
          <a:prstGeom prst="pie">
            <a:avLst>
              <a:gd fmla="val 0" name="adj1"/>
              <a:gd fmla="val 10791941" name="adj2"/>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highlight>
                <a:schemeClr val="lt1"/>
              </a:highlight>
              <a:latin typeface="Roboto Medium"/>
              <a:ea typeface="Roboto Medium"/>
              <a:cs typeface="Roboto Medium"/>
              <a:sym typeface="Roboto Medium"/>
            </a:endParaRPr>
          </a:p>
        </p:txBody>
      </p:sp>
      <p:pic>
        <p:nvPicPr>
          <p:cNvPr id="244" name="Google Shape;244;p40"/>
          <p:cNvPicPr preferRelativeResize="0"/>
          <p:nvPr/>
        </p:nvPicPr>
        <p:blipFill>
          <a:blip r:embed="rId4">
            <a:alphaModFix/>
          </a:blip>
          <a:stretch>
            <a:fillRect/>
          </a:stretch>
        </p:blipFill>
        <p:spPr>
          <a:xfrm>
            <a:off x="528450" y="2836650"/>
            <a:ext cx="3582625" cy="1311556"/>
          </a:xfrm>
          <a:prstGeom prst="rect">
            <a:avLst/>
          </a:prstGeom>
          <a:noFill/>
          <a:ln>
            <a:noFill/>
          </a:ln>
        </p:spPr>
      </p:pic>
      <p:sp>
        <p:nvSpPr>
          <p:cNvPr id="245" name="Google Shape;245;p40"/>
          <p:cNvSpPr txBox="1"/>
          <p:nvPr/>
        </p:nvSpPr>
        <p:spPr>
          <a:xfrm>
            <a:off x="360025" y="217350"/>
            <a:ext cx="3843000" cy="1205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700">
                <a:solidFill>
                  <a:schemeClr val="dk1"/>
                </a:solidFill>
                <a:latin typeface="Roboto"/>
                <a:ea typeface="Roboto"/>
                <a:cs typeface="Roboto"/>
                <a:sym typeface="Roboto"/>
              </a:rPr>
              <a:t>Data Centers Overview</a:t>
            </a:r>
            <a:br>
              <a:rPr lang="en" sz="2700">
                <a:solidFill>
                  <a:schemeClr val="dk1"/>
                </a:solidFill>
                <a:latin typeface="Roboto"/>
                <a:ea typeface="Roboto"/>
                <a:cs typeface="Roboto"/>
                <a:sym typeface="Roboto"/>
              </a:rPr>
            </a:br>
            <a:r>
              <a:rPr lang="en" sz="2700">
                <a:solidFill>
                  <a:schemeClr val="dk1"/>
                </a:solidFill>
                <a:latin typeface="Roboto"/>
                <a:ea typeface="Roboto"/>
                <a:cs typeface="Roboto"/>
                <a:sym typeface="Roboto"/>
              </a:rPr>
              <a:t>Maryland and Montgomery County</a:t>
            </a:r>
            <a:endParaRPr sz="3300">
              <a:solidFill>
                <a:schemeClr val="dk1"/>
              </a:solidFill>
              <a:latin typeface="Roboto"/>
              <a:ea typeface="Roboto"/>
              <a:cs typeface="Roboto"/>
              <a:sym typeface="Roboto"/>
            </a:endParaRPr>
          </a:p>
        </p:txBody>
      </p:sp>
      <p:cxnSp>
        <p:nvCxnSpPr>
          <p:cNvPr id="246" name="Google Shape;246;p40"/>
          <p:cNvCxnSpPr/>
          <p:nvPr/>
        </p:nvCxnSpPr>
        <p:spPr>
          <a:xfrm flipH="1" rot="10800000">
            <a:off x="451975" y="2242050"/>
            <a:ext cx="3659100" cy="36600"/>
          </a:xfrm>
          <a:prstGeom prst="straightConnector1">
            <a:avLst/>
          </a:prstGeom>
          <a:noFill/>
          <a:ln cap="flat" cmpd="sng" w="38100">
            <a:solidFill>
              <a:srgbClr val="38761D"/>
            </a:solidFill>
            <a:prstDash val="solid"/>
            <a:round/>
            <a:headEnd len="med" w="med" type="none"/>
            <a:tailEnd len="med" w="med" type="none"/>
          </a:ln>
        </p:spPr>
      </p:cxn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pic>
        <p:nvPicPr>
          <p:cNvPr id="306" name="Google Shape;306;p49" title="IMG_8654.jpeg"/>
          <p:cNvPicPr preferRelativeResize="0"/>
          <p:nvPr/>
        </p:nvPicPr>
        <p:blipFill rotWithShape="1">
          <a:blip r:embed="rId3">
            <a:alphaModFix/>
          </a:blip>
          <a:srcRect b="8310" l="12167" r="8260" t="34416"/>
          <a:stretch/>
        </p:blipFill>
        <p:spPr>
          <a:xfrm>
            <a:off x="361287" y="88625"/>
            <a:ext cx="8421435" cy="5143500"/>
          </a:xfrm>
          <a:prstGeom prst="rect">
            <a:avLst/>
          </a:prstGeom>
          <a:noFill/>
          <a:ln>
            <a:noFill/>
          </a:ln>
        </p:spPr>
      </p:pic>
      <p:sp>
        <p:nvSpPr>
          <p:cNvPr id="307" name="Google Shape;307;p49"/>
          <p:cNvSpPr txBox="1"/>
          <p:nvPr/>
        </p:nvSpPr>
        <p:spPr>
          <a:xfrm>
            <a:off x="10619725" y="2006975"/>
            <a:ext cx="7577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solidFill>
                <a:schemeClr val="dk1"/>
              </a:solidFill>
              <a:latin typeface="Roboto"/>
              <a:ea typeface="Roboto"/>
              <a:cs typeface="Roboto"/>
              <a:sym typeface="Roboto"/>
            </a:endParaRPr>
          </a:p>
        </p:txBody>
      </p:sp>
      <p:sp>
        <p:nvSpPr>
          <p:cNvPr id="308" name="Google Shape;308;p49"/>
          <p:cNvSpPr txBox="1"/>
          <p:nvPr/>
        </p:nvSpPr>
        <p:spPr>
          <a:xfrm>
            <a:off x="2305950" y="236750"/>
            <a:ext cx="5656500" cy="52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900">
                <a:solidFill>
                  <a:srgbClr val="FFFFFF"/>
                </a:solidFill>
                <a:latin typeface="Roboto Serif"/>
                <a:ea typeface="Roboto Serif"/>
                <a:cs typeface="Roboto Serif"/>
                <a:sym typeface="Roboto Serif"/>
              </a:rPr>
              <a:t>Dickerson Data Center Property</a:t>
            </a:r>
            <a:endParaRPr b="1" sz="1900">
              <a:solidFill>
                <a:srgbClr val="FFFFFF"/>
              </a:solidFill>
              <a:latin typeface="Roboto Serif"/>
              <a:ea typeface="Roboto Serif"/>
              <a:cs typeface="Roboto Serif"/>
              <a:sym typeface="Roboto Serif"/>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50"/>
          <p:cNvSpPr txBox="1"/>
          <p:nvPr>
            <p:ph idx="1" type="subTitle"/>
          </p:nvPr>
        </p:nvSpPr>
        <p:spPr>
          <a:xfrm>
            <a:off x="319325" y="244775"/>
            <a:ext cx="5458200" cy="7530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en"/>
              <a:t>History of the site</a:t>
            </a:r>
            <a:endParaRPr/>
          </a:p>
        </p:txBody>
      </p:sp>
      <p:sp>
        <p:nvSpPr>
          <p:cNvPr id="314" name="Google Shape;314;p50"/>
          <p:cNvSpPr txBox="1"/>
          <p:nvPr>
            <p:ph idx="3" type="body"/>
          </p:nvPr>
        </p:nvSpPr>
        <p:spPr>
          <a:xfrm>
            <a:off x="122000" y="997775"/>
            <a:ext cx="4505400" cy="609600"/>
          </a:xfrm>
          <a:prstGeom prst="rect">
            <a:avLst/>
          </a:prstGeom>
        </p:spPr>
        <p:txBody>
          <a:bodyPr anchorCtr="0" anchor="t" bIns="91425" lIns="91425" spcFirstLastPara="1" rIns="91425" wrap="square" tIns="91425">
            <a:noAutofit/>
          </a:bodyPr>
          <a:lstStyle/>
          <a:p>
            <a:pPr indent="-336550" lvl="0" marL="457200" rtl="0" algn="l">
              <a:spcBef>
                <a:spcPts val="0"/>
              </a:spcBef>
              <a:spcAft>
                <a:spcPts val="0"/>
              </a:spcAft>
              <a:buSzPts val="1700"/>
              <a:buChar char="●"/>
            </a:pPr>
            <a:r>
              <a:rPr lang="en" sz="1700"/>
              <a:t>Three energy generation functions were historically here - coal, gas and trash incineration </a:t>
            </a:r>
            <a:br>
              <a:rPr lang="en" sz="1700"/>
            </a:br>
            <a:endParaRPr sz="1700"/>
          </a:p>
          <a:p>
            <a:pPr indent="-336550" lvl="0" marL="457200" rtl="0" algn="l">
              <a:spcBef>
                <a:spcPts val="0"/>
              </a:spcBef>
              <a:spcAft>
                <a:spcPts val="0"/>
              </a:spcAft>
              <a:buSzPts val="1700"/>
              <a:buChar char="●"/>
            </a:pPr>
            <a:r>
              <a:rPr lang="en" sz="1700"/>
              <a:t>It was a coal fired power plant under various ownership from the 60s through 2020 when the coal plant was shuttered. </a:t>
            </a:r>
            <a:br>
              <a:rPr lang="en" sz="1700"/>
            </a:br>
            <a:endParaRPr sz="1700"/>
          </a:p>
          <a:p>
            <a:pPr indent="-336550" lvl="0" marL="457200" rtl="0" algn="l">
              <a:spcBef>
                <a:spcPts val="0"/>
              </a:spcBef>
              <a:spcAft>
                <a:spcPts val="0"/>
              </a:spcAft>
              <a:buSzPts val="1700"/>
              <a:buChar char="●"/>
            </a:pPr>
            <a:r>
              <a:rPr lang="en" sz="1700"/>
              <a:t>Terra Energy  purchased 743 acres in 2022</a:t>
            </a:r>
            <a:br>
              <a:rPr lang="en" sz="1700"/>
            </a:br>
            <a:endParaRPr sz="1700"/>
          </a:p>
          <a:p>
            <a:pPr indent="0" lvl="0" marL="457200" rtl="0" algn="l">
              <a:spcBef>
                <a:spcPts val="1200"/>
              </a:spcBef>
              <a:spcAft>
                <a:spcPts val="0"/>
              </a:spcAft>
              <a:buNone/>
            </a:pPr>
            <a:r>
              <a:t/>
            </a:r>
            <a:endParaRPr sz="1700"/>
          </a:p>
          <a:p>
            <a:pPr indent="0" lvl="0" marL="0" rtl="0" algn="l">
              <a:spcBef>
                <a:spcPts val="1200"/>
              </a:spcBef>
              <a:spcAft>
                <a:spcPts val="0"/>
              </a:spcAft>
              <a:buClr>
                <a:schemeClr val="lt2"/>
              </a:buClr>
              <a:buSzPts val="1100"/>
              <a:buFont typeface="Arial"/>
              <a:buNone/>
            </a:pPr>
            <a:r>
              <a:t/>
            </a:r>
            <a:endParaRPr>
              <a:highlight>
                <a:srgbClr val="FF9900"/>
              </a:highlight>
            </a:endParaRPr>
          </a:p>
          <a:p>
            <a:pPr indent="0" lvl="0" marL="0" rtl="0" algn="l">
              <a:spcBef>
                <a:spcPts val="1200"/>
              </a:spcBef>
              <a:spcAft>
                <a:spcPts val="1200"/>
              </a:spcAft>
              <a:buNone/>
            </a:pPr>
            <a:r>
              <a:t/>
            </a:r>
            <a:endParaRPr/>
          </a:p>
        </p:txBody>
      </p:sp>
      <p:pic>
        <p:nvPicPr>
          <p:cNvPr id="315" name="Google Shape;315;p50"/>
          <p:cNvPicPr preferRelativeResize="0"/>
          <p:nvPr/>
        </p:nvPicPr>
        <p:blipFill>
          <a:blip r:embed="rId3">
            <a:alphaModFix/>
          </a:blip>
          <a:stretch>
            <a:fillRect/>
          </a:stretch>
        </p:blipFill>
        <p:spPr>
          <a:xfrm>
            <a:off x="4730250" y="1167825"/>
            <a:ext cx="4307626" cy="32313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51"/>
          <p:cNvSpPr txBox="1"/>
          <p:nvPr>
            <p:ph idx="1" type="subTitle"/>
          </p:nvPr>
        </p:nvSpPr>
        <p:spPr>
          <a:xfrm>
            <a:off x="187775" y="73750"/>
            <a:ext cx="6985500" cy="7530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en" sz="3200"/>
              <a:t>Uses in Proximity</a:t>
            </a:r>
            <a:endParaRPr sz="3200"/>
          </a:p>
        </p:txBody>
      </p:sp>
      <p:sp>
        <p:nvSpPr>
          <p:cNvPr id="321" name="Google Shape;321;p51"/>
          <p:cNvSpPr txBox="1"/>
          <p:nvPr>
            <p:ph idx="3" type="body"/>
          </p:nvPr>
        </p:nvSpPr>
        <p:spPr>
          <a:xfrm>
            <a:off x="187775" y="774125"/>
            <a:ext cx="4749000" cy="609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lt2"/>
              </a:buClr>
              <a:buSzPts val="1100"/>
              <a:buFont typeface="Arial"/>
              <a:buNone/>
            </a:pPr>
            <a:r>
              <a:rPr lang="en" sz="1800"/>
              <a:t>Still existing there: </a:t>
            </a:r>
            <a:endParaRPr sz="1800"/>
          </a:p>
          <a:p>
            <a:pPr indent="0" lvl="0" marL="0" rtl="0" algn="l">
              <a:spcBef>
                <a:spcPts val="1200"/>
              </a:spcBef>
              <a:spcAft>
                <a:spcPts val="0"/>
              </a:spcAft>
              <a:buClr>
                <a:schemeClr val="lt2"/>
              </a:buClr>
              <a:buSzPts val="1100"/>
              <a:buFont typeface="Arial"/>
              <a:buNone/>
            </a:pPr>
            <a:r>
              <a:rPr lang="en" sz="1800"/>
              <a:t>- The incinerator - calls for it's closure for over a decade - recent dioxin releases.  </a:t>
            </a:r>
            <a:endParaRPr sz="1800"/>
          </a:p>
          <a:p>
            <a:pPr indent="0" lvl="0" marL="457200" rtl="0" algn="l">
              <a:spcBef>
                <a:spcPts val="1200"/>
              </a:spcBef>
              <a:spcAft>
                <a:spcPts val="0"/>
              </a:spcAft>
              <a:buClr>
                <a:schemeClr val="lt2"/>
              </a:buClr>
              <a:buSzPts val="1100"/>
              <a:buFont typeface="Arial"/>
              <a:buNone/>
            </a:pPr>
            <a:r>
              <a:rPr lang="en" sz="1800"/>
              <a:t>The council and exec have pledged closure but somewhere else will need to be found for the county's trash</a:t>
            </a:r>
            <a:endParaRPr sz="1800"/>
          </a:p>
          <a:p>
            <a:pPr indent="0" lvl="0" marL="0" rtl="0" algn="l">
              <a:spcBef>
                <a:spcPts val="1200"/>
              </a:spcBef>
              <a:spcAft>
                <a:spcPts val="0"/>
              </a:spcAft>
              <a:buClr>
                <a:schemeClr val="lt2"/>
              </a:buClr>
              <a:buSzPts val="1100"/>
              <a:buFont typeface="Arial"/>
              <a:buNone/>
            </a:pPr>
            <a:r>
              <a:rPr lang="en" sz="1800"/>
              <a:t>- The </a:t>
            </a:r>
            <a:r>
              <a:rPr lang="en" sz="1800"/>
              <a:t>composting</a:t>
            </a:r>
            <a:r>
              <a:rPr lang="en" sz="1800"/>
              <a:t> facility - collects all </a:t>
            </a:r>
            <a:r>
              <a:rPr lang="en" sz="1800"/>
              <a:t>County</a:t>
            </a:r>
            <a:r>
              <a:rPr lang="en" sz="1800"/>
              <a:t> yard waste and creates Leafgro.</a:t>
            </a:r>
            <a:endParaRPr sz="1800"/>
          </a:p>
          <a:p>
            <a:pPr indent="0" lvl="0" marL="0" rtl="0" algn="l">
              <a:spcBef>
                <a:spcPts val="1200"/>
              </a:spcBef>
              <a:spcAft>
                <a:spcPts val="1200"/>
              </a:spcAft>
              <a:buNone/>
            </a:pPr>
            <a:r>
              <a:t/>
            </a:r>
            <a:endParaRPr/>
          </a:p>
        </p:txBody>
      </p:sp>
      <p:pic>
        <p:nvPicPr>
          <p:cNvPr id="322" name="Google Shape;322;p51"/>
          <p:cNvPicPr preferRelativeResize="0"/>
          <p:nvPr/>
        </p:nvPicPr>
        <p:blipFill>
          <a:blip r:embed="rId3">
            <a:alphaModFix/>
          </a:blip>
          <a:stretch>
            <a:fillRect/>
          </a:stretch>
        </p:blipFill>
        <p:spPr>
          <a:xfrm>
            <a:off x="5045975" y="1312500"/>
            <a:ext cx="5580890" cy="3139250"/>
          </a:xfrm>
          <a:prstGeom prst="rect">
            <a:avLst/>
          </a:prstGeom>
          <a:noFill/>
          <a:ln>
            <a:noFill/>
          </a:ln>
        </p:spPr>
      </p:pic>
      <p:sp>
        <p:nvSpPr>
          <p:cNvPr id="323" name="Google Shape;323;p51"/>
          <p:cNvSpPr txBox="1"/>
          <p:nvPr/>
        </p:nvSpPr>
        <p:spPr>
          <a:xfrm>
            <a:off x="365525" y="4070150"/>
            <a:ext cx="4393500" cy="38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latin typeface="Roboto"/>
                <a:ea typeface="Roboto"/>
                <a:cs typeface="Roboto"/>
                <a:sym typeface="Roboto"/>
              </a:rPr>
              <a:t>-Pepco also </a:t>
            </a:r>
            <a:r>
              <a:rPr lang="en" sz="1800">
                <a:solidFill>
                  <a:schemeClr val="dk1"/>
                </a:solidFill>
                <a:latin typeface="Roboto"/>
                <a:ea typeface="Roboto"/>
                <a:cs typeface="Roboto"/>
                <a:sym typeface="Roboto"/>
              </a:rPr>
              <a:t>operates</a:t>
            </a:r>
            <a:r>
              <a:rPr lang="en" sz="1800">
                <a:solidFill>
                  <a:schemeClr val="dk1"/>
                </a:solidFill>
                <a:latin typeface="Roboto"/>
                <a:ea typeface="Roboto"/>
                <a:cs typeface="Roboto"/>
                <a:sym typeface="Roboto"/>
              </a:rPr>
              <a:t> a gas facility there.</a:t>
            </a:r>
            <a:endParaRPr sz="1800">
              <a:solidFill>
                <a:schemeClr val="dk1"/>
              </a:solidFill>
              <a:latin typeface="Roboto"/>
              <a:ea typeface="Roboto"/>
              <a:cs typeface="Roboto"/>
              <a:sym typeface="Roboto"/>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pic>
        <p:nvPicPr>
          <p:cNvPr id="328" name="Google Shape;328;p52" title="IMG_8654.jpeg"/>
          <p:cNvPicPr preferRelativeResize="0"/>
          <p:nvPr/>
        </p:nvPicPr>
        <p:blipFill rotWithShape="1">
          <a:blip r:embed="rId3">
            <a:alphaModFix/>
          </a:blip>
          <a:srcRect b="69012" l="12281" r="10529" t="0"/>
          <a:stretch/>
        </p:blipFill>
        <p:spPr>
          <a:xfrm>
            <a:off x="56500" y="0"/>
            <a:ext cx="6261651" cy="2206250"/>
          </a:xfrm>
          <a:prstGeom prst="rect">
            <a:avLst/>
          </a:prstGeom>
          <a:noFill/>
          <a:ln>
            <a:noFill/>
          </a:ln>
        </p:spPr>
      </p:pic>
      <p:pic>
        <p:nvPicPr>
          <p:cNvPr id="329" name="Google Shape;329;p52" title="IMG_8654.jpeg"/>
          <p:cNvPicPr preferRelativeResize="0"/>
          <p:nvPr/>
        </p:nvPicPr>
        <p:blipFill rotWithShape="1">
          <a:blip r:embed="rId3">
            <a:alphaModFix/>
          </a:blip>
          <a:srcRect b="6801" l="10965" r="9461" t="29043"/>
          <a:stretch/>
        </p:blipFill>
        <p:spPr>
          <a:xfrm>
            <a:off x="4963200" y="1651825"/>
            <a:ext cx="4180799" cy="3362200"/>
          </a:xfrm>
          <a:prstGeom prst="rect">
            <a:avLst/>
          </a:prstGeom>
          <a:noFill/>
          <a:ln>
            <a:noFill/>
          </a:ln>
        </p:spPr>
      </p:pic>
      <p:sp>
        <p:nvSpPr>
          <p:cNvPr id="330" name="Google Shape;330;p52"/>
          <p:cNvSpPr txBox="1"/>
          <p:nvPr/>
        </p:nvSpPr>
        <p:spPr>
          <a:xfrm>
            <a:off x="306425" y="2229750"/>
            <a:ext cx="4446300" cy="684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solidFill>
                  <a:schemeClr val="dk1"/>
                </a:solidFill>
                <a:latin typeface="Roboto"/>
                <a:ea typeface="Roboto"/>
                <a:cs typeface="Roboto"/>
                <a:sym typeface="Roboto"/>
              </a:rPr>
              <a:t>743 acre property</a:t>
            </a:r>
            <a:endParaRPr sz="2400">
              <a:solidFill>
                <a:schemeClr val="dk1"/>
              </a:solidFill>
              <a:latin typeface="Roboto"/>
              <a:ea typeface="Roboto"/>
              <a:cs typeface="Roboto"/>
              <a:sym typeface="Roboto"/>
            </a:endParaRPr>
          </a:p>
          <a:p>
            <a:pPr indent="0" lvl="0" marL="0" rtl="0" algn="l">
              <a:spcBef>
                <a:spcPts val="0"/>
              </a:spcBef>
              <a:spcAft>
                <a:spcPts val="0"/>
              </a:spcAft>
              <a:buNone/>
            </a:pPr>
            <a:r>
              <a:rPr lang="en" sz="2400">
                <a:solidFill>
                  <a:schemeClr val="dk1"/>
                </a:solidFill>
                <a:latin typeface="Roboto"/>
                <a:ea typeface="Roboto"/>
                <a:cs typeface="Roboto"/>
                <a:sym typeface="Roboto"/>
              </a:rPr>
              <a:t> - 255 is Heavy industrial </a:t>
            </a:r>
            <a:endParaRPr sz="2400">
              <a:solidFill>
                <a:schemeClr val="dk1"/>
              </a:solidFill>
              <a:latin typeface="Roboto"/>
              <a:ea typeface="Roboto"/>
              <a:cs typeface="Roboto"/>
              <a:sym typeface="Roboto"/>
            </a:endParaRPr>
          </a:p>
          <a:p>
            <a:pPr indent="0" lvl="0" marL="0" rtl="0" algn="l">
              <a:spcBef>
                <a:spcPts val="0"/>
              </a:spcBef>
              <a:spcAft>
                <a:spcPts val="0"/>
              </a:spcAft>
              <a:buNone/>
            </a:pPr>
            <a:r>
              <a:rPr lang="en" sz="2400">
                <a:solidFill>
                  <a:schemeClr val="dk1"/>
                </a:solidFill>
                <a:latin typeface="Roboto"/>
                <a:ea typeface="Roboto"/>
                <a:cs typeface="Roboto"/>
                <a:sym typeface="Roboto"/>
              </a:rPr>
              <a:t>-488 is AR land </a:t>
            </a:r>
            <a:br>
              <a:rPr lang="en" sz="2400">
                <a:solidFill>
                  <a:schemeClr val="dk1"/>
                </a:solidFill>
                <a:latin typeface="Roboto"/>
                <a:ea typeface="Roboto"/>
                <a:cs typeface="Roboto"/>
                <a:sym typeface="Roboto"/>
              </a:rPr>
            </a:br>
            <a:endParaRPr sz="2400">
              <a:solidFill>
                <a:schemeClr val="dk1"/>
              </a:solidFill>
              <a:latin typeface="Roboto"/>
              <a:ea typeface="Roboto"/>
              <a:cs typeface="Roboto"/>
              <a:sym typeface="Roboto"/>
            </a:endParaRPr>
          </a:p>
          <a:p>
            <a:pPr indent="0" lvl="0" marL="0" rtl="0" algn="l">
              <a:spcBef>
                <a:spcPts val="0"/>
              </a:spcBef>
              <a:spcAft>
                <a:spcPts val="0"/>
              </a:spcAft>
              <a:buNone/>
            </a:pPr>
            <a:r>
              <a:rPr lang="en" sz="2400">
                <a:solidFill>
                  <a:schemeClr val="dk1"/>
                </a:solidFill>
                <a:latin typeface="Roboto"/>
                <a:ea typeface="Roboto"/>
                <a:cs typeface="Roboto"/>
                <a:sym typeface="Roboto"/>
              </a:rPr>
              <a:t>The development is to be contained on the heavy industrial land</a:t>
            </a:r>
            <a:endParaRPr sz="2400">
              <a:solidFill>
                <a:schemeClr val="dk1"/>
              </a:solidFill>
              <a:latin typeface="Roboto"/>
              <a:ea typeface="Roboto"/>
              <a:cs typeface="Roboto"/>
              <a:sym typeface="Roboto"/>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53"/>
          <p:cNvSpPr txBox="1"/>
          <p:nvPr>
            <p:ph idx="1" type="subTitle"/>
          </p:nvPr>
        </p:nvSpPr>
        <p:spPr>
          <a:xfrm>
            <a:off x="582325" y="159975"/>
            <a:ext cx="8403000" cy="7530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en"/>
              <a:t>The AR Portion of the Property</a:t>
            </a:r>
            <a:endParaRPr/>
          </a:p>
        </p:txBody>
      </p:sp>
      <p:sp>
        <p:nvSpPr>
          <p:cNvPr id="336" name="Google Shape;336;p53"/>
          <p:cNvSpPr txBox="1"/>
          <p:nvPr>
            <p:ph idx="3" type="body"/>
          </p:nvPr>
        </p:nvSpPr>
        <p:spPr>
          <a:xfrm>
            <a:off x="198925" y="971950"/>
            <a:ext cx="4025100" cy="609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lt2"/>
              </a:buClr>
              <a:buSzPts val="1100"/>
              <a:buFont typeface="Arial"/>
              <a:buNone/>
            </a:pPr>
            <a:r>
              <a:rPr lang="en" sz="1900"/>
              <a:t>Local counsel is working to advance forest and wetlands easements and restoration as well as Maryland Environmental Trust easement on the part of the property that is zoning Agricultural Reserve.</a:t>
            </a:r>
            <a:endParaRPr sz="1900"/>
          </a:p>
          <a:p>
            <a:pPr indent="0" lvl="0" marL="0" rtl="0" algn="l">
              <a:spcBef>
                <a:spcPts val="1200"/>
              </a:spcBef>
              <a:spcAft>
                <a:spcPts val="0"/>
              </a:spcAft>
              <a:buClr>
                <a:schemeClr val="lt2"/>
              </a:buClr>
              <a:buSzPts val="1100"/>
              <a:buFont typeface="Arial"/>
              <a:buNone/>
            </a:pPr>
            <a:r>
              <a:t/>
            </a:r>
            <a:endParaRPr/>
          </a:p>
          <a:p>
            <a:pPr indent="0" lvl="0" marL="0" rtl="0" algn="l">
              <a:spcBef>
                <a:spcPts val="1200"/>
              </a:spcBef>
              <a:spcAft>
                <a:spcPts val="1200"/>
              </a:spcAft>
              <a:buNone/>
            </a:pPr>
            <a:r>
              <a:t/>
            </a:r>
            <a:endParaRPr/>
          </a:p>
        </p:txBody>
      </p:sp>
      <p:pic>
        <p:nvPicPr>
          <p:cNvPr id="337" name="Google Shape;337;p53"/>
          <p:cNvPicPr preferRelativeResize="0"/>
          <p:nvPr/>
        </p:nvPicPr>
        <p:blipFill>
          <a:blip r:embed="rId3">
            <a:alphaModFix/>
          </a:blip>
          <a:stretch>
            <a:fillRect/>
          </a:stretch>
        </p:blipFill>
        <p:spPr>
          <a:xfrm>
            <a:off x="4479925" y="1484500"/>
            <a:ext cx="4505400" cy="252302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54"/>
          <p:cNvSpPr txBox="1"/>
          <p:nvPr/>
        </p:nvSpPr>
        <p:spPr>
          <a:xfrm>
            <a:off x="358700" y="190650"/>
            <a:ext cx="6290700" cy="551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100">
                <a:solidFill>
                  <a:srgbClr val="351C75"/>
                </a:solidFill>
                <a:latin typeface="Roboto Serif"/>
                <a:ea typeface="Roboto Serif"/>
                <a:cs typeface="Roboto Serif"/>
                <a:sym typeface="Roboto Serif"/>
              </a:rPr>
              <a:t>Terra </a:t>
            </a:r>
            <a:r>
              <a:rPr b="1" lang="en" sz="2100">
                <a:solidFill>
                  <a:srgbClr val="351C75"/>
                </a:solidFill>
                <a:latin typeface="Roboto Serif"/>
                <a:ea typeface="Roboto Serif"/>
                <a:cs typeface="Roboto Serif"/>
                <a:sym typeface="Roboto Serif"/>
              </a:rPr>
              <a:t>Energy’s</a:t>
            </a:r>
            <a:r>
              <a:rPr b="1" lang="en" sz="2100">
                <a:solidFill>
                  <a:srgbClr val="351C75"/>
                </a:solidFill>
                <a:latin typeface="Roboto Serif"/>
                <a:ea typeface="Roboto Serif"/>
                <a:cs typeface="Roboto Serif"/>
                <a:sym typeface="Roboto Serif"/>
              </a:rPr>
              <a:t> Plans</a:t>
            </a:r>
            <a:endParaRPr b="1" sz="2100">
              <a:solidFill>
                <a:srgbClr val="351C75"/>
              </a:solidFill>
              <a:latin typeface="Roboto Serif"/>
              <a:ea typeface="Roboto Serif"/>
              <a:cs typeface="Roboto Serif"/>
              <a:sym typeface="Roboto Serif"/>
            </a:endParaRPr>
          </a:p>
        </p:txBody>
      </p:sp>
      <p:sp>
        <p:nvSpPr>
          <p:cNvPr id="343" name="Google Shape;343;p54"/>
          <p:cNvSpPr txBox="1"/>
          <p:nvPr/>
        </p:nvSpPr>
        <p:spPr>
          <a:xfrm>
            <a:off x="-82175" y="775800"/>
            <a:ext cx="3784200" cy="22044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rgbClr val="351C75"/>
              </a:buClr>
              <a:buSzPts val="1800"/>
              <a:buFont typeface="Roboto"/>
              <a:buChar char="●"/>
            </a:pPr>
            <a:r>
              <a:rPr lang="en" sz="1800">
                <a:solidFill>
                  <a:srgbClr val="351C75"/>
                </a:solidFill>
                <a:latin typeface="Roboto"/>
                <a:ea typeface="Roboto"/>
                <a:cs typeface="Roboto"/>
                <a:sym typeface="Roboto"/>
              </a:rPr>
              <a:t>In 2024 Terra Energy proposed data centers for the former Pepco power plant site and some land in the Ag Reserve. </a:t>
            </a:r>
            <a:br>
              <a:rPr lang="en" sz="1800">
                <a:solidFill>
                  <a:srgbClr val="351C75"/>
                </a:solidFill>
                <a:latin typeface="Roboto"/>
                <a:ea typeface="Roboto"/>
                <a:cs typeface="Roboto"/>
                <a:sym typeface="Roboto"/>
              </a:rPr>
            </a:br>
            <a:endParaRPr sz="1800">
              <a:solidFill>
                <a:srgbClr val="351C75"/>
              </a:solidFill>
              <a:latin typeface="Roboto"/>
              <a:ea typeface="Roboto"/>
              <a:cs typeface="Roboto"/>
              <a:sym typeface="Roboto"/>
            </a:endParaRPr>
          </a:p>
          <a:p>
            <a:pPr indent="0" lvl="0" marL="0" rtl="0" algn="l">
              <a:spcBef>
                <a:spcPts val="0"/>
              </a:spcBef>
              <a:spcAft>
                <a:spcPts val="0"/>
              </a:spcAft>
              <a:buNone/>
            </a:pPr>
            <a:br>
              <a:rPr lang="en" sz="1800"/>
            </a:br>
            <a:endParaRPr sz="1800"/>
          </a:p>
          <a:p>
            <a:pPr indent="-323850" lvl="0" marL="457200" rtl="0" algn="l">
              <a:spcBef>
                <a:spcPts val="0"/>
              </a:spcBef>
              <a:spcAft>
                <a:spcPts val="0"/>
              </a:spcAft>
              <a:buSzPts val="1500"/>
              <a:buChar char="●"/>
            </a:pPr>
            <a:r>
              <a:rPr lang="en" sz="1800"/>
              <a:t>MCA and SCA worked with the applicant to urge balance and collaboration with stakeholders</a:t>
            </a:r>
            <a:br>
              <a:rPr lang="en" sz="1500"/>
            </a:br>
            <a:endParaRPr sz="1500">
              <a:solidFill>
                <a:srgbClr val="351C75"/>
              </a:solidFill>
              <a:latin typeface="Roboto"/>
              <a:ea typeface="Roboto"/>
              <a:cs typeface="Roboto"/>
              <a:sym typeface="Roboto"/>
            </a:endParaRPr>
          </a:p>
          <a:p>
            <a:pPr indent="0" lvl="0" marL="457200" rtl="0" algn="l">
              <a:spcBef>
                <a:spcPts val="0"/>
              </a:spcBef>
              <a:spcAft>
                <a:spcPts val="0"/>
              </a:spcAft>
              <a:buNone/>
            </a:pPr>
            <a:r>
              <a:t/>
            </a:r>
            <a:endParaRPr>
              <a:solidFill>
                <a:srgbClr val="351C75"/>
              </a:solidFill>
              <a:latin typeface="Roboto"/>
              <a:ea typeface="Roboto"/>
              <a:cs typeface="Roboto"/>
              <a:sym typeface="Roboto"/>
            </a:endParaRPr>
          </a:p>
        </p:txBody>
      </p:sp>
      <p:pic>
        <p:nvPicPr>
          <p:cNvPr id="344" name="Google Shape;344;p54"/>
          <p:cNvPicPr preferRelativeResize="0"/>
          <p:nvPr/>
        </p:nvPicPr>
        <p:blipFill>
          <a:blip r:embed="rId3">
            <a:alphaModFix/>
          </a:blip>
          <a:stretch>
            <a:fillRect/>
          </a:stretch>
        </p:blipFill>
        <p:spPr>
          <a:xfrm>
            <a:off x="4205853" y="637100"/>
            <a:ext cx="6167899" cy="3591900"/>
          </a:xfrm>
          <a:prstGeom prst="rect">
            <a:avLst/>
          </a:prstGeom>
          <a:noFill/>
          <a:ln>
            <a:noFill/>
          </a:ln>
        </p:spPr>
      </p:pic>
      <p:sp>
        <p:nvSpPr>
          <p:cNvPr id="345" name="Google Shape;345;p54"/>
          <p:cNvSpPr txBox="1"/>
          <p:nvPr/>
        </p:nvSpPr>
        <p:spPr>
          <a:xfrm>
            <a:off x="4245325" y="4387200"/>
            <a:ext cx="4288200" cy="4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latin typeface="Roboto"/>
                <a:ea typeface="Roboto"/>
                <a:cs typeface="Roboto"/>
                <a:sym typeface="Roboto"/>
              </a:rPr>
              <a:t>The Terra site will use water from the Potomac</a:t>
            </a:r>
            <a:endParaRPr sz="1800">
              <a:solidFill>
                <a:schemeClr val="dk1"/>
              </a:solidFill>
              <a:latin typeface="Roboto"/>
              <a:ea typeface="Roboto"/>
              <a:cs typeface="Roboto"/>
              <a:sym typeface="Roboto"/>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id="350" name="Google Shape;350;p55"/>
          <p:cNvSpPr txBox="1"/>
          <p:nvPr/>
        </p:nvSpPr>
        <p:spPr>
          <a:xfrm>
            <a:off x="384100" y="86000"/>
            <a:ext cx="6290700" cy="551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900">
                <a:solidFill>
                  <a:srgbClr val="351C75"/>
                </a:solidFill>
                <a:latin typeface="Roboto Serif"/>
                <a:ea typeface="Roboto Serif"/>
                <a:cs typeface="Roboto Serif"/>
                <a:sym typeface="Roboto Serif"/>
              </a:rPr>
              <a:t>Terra Energy in Dickerson</a:t>
            </a:r>
            <a:endParaRPr sz="1900">
              <a:solidFill>
                <a:srgbClr val="351C75"/>
              </a:solidFill>
              <a:latin typeface="Roboto Serif"/>
              <a:ea typeface="Roboto Serif"/>
              <a:cs typeface="Roboto Serif"/>
              <a:sym typeface="Roboto Serif"/>
            </a:endParaRPr>
          </a:p>
        </p:txBody>
      </p:sp>
      <p:sp>
        <p:nvSpPr>
          <p:cNvPr id="351" name="Google Shape;351;p55"/>
          <p:cNvSpPr txBox="1"/>
          <p:nvPr/>
        </p:nvSpPr>
        <p:spPr>
          <a:xfrm>
            <a:off x="0" y="637100"/>
            <a:ext cx="4308900" cy="22044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chemeClr val="dk1"/>
              </a:buClr>
              <a:buSzPts val="1800"/>
              <a:buFont typeface="Roboto"/>
              <a:buChar char="●"/>
            </a:pPr>
            <a:r>
              <a:rPr lang="en" sz="1800">
                <a:solidFill>
                  <a:schemeClr val="dk1"/>
                </a:solidFill>
              </a:rPr>
              <a:t>Five</a:t>
            </a:r>
            <a:r>
              <a:rPr lang="en" sz="1800">
                <a:solidFill>
                  <a:schemeClr val="dk1"/>
                </a:solidFill>
              </a:rPr>
              <a:t> data centers to start - 1,000,000 ft.² of building space</a:t>
            </a:r>
            <a:endParaRPr sz="1800">
              <a:solidFill>
                <a:schemeClr val="dk1"/>
              </a:solidFill>
              <a:latin typeface="Roboto"/>
              <a:ea typeface="Roboto"/>
              <a:cs typeface="Roboto"/>
              <a:sym typeface="Roboto"/>
            </a:endParaRPr>
          </a:p>
          <a:p>
            <a:pPr indent="0" lvl="0" marL="0" rtl="0" algn="l">
              <a:spcBef>
                <a:spcPts val="0"/>
              </a:spcBef>
              <a:spcAft>
                <a:spcPts val="0"/>
              </a:spcAft>
              <a:buNone/>
            </a:pPr>
            <a:r>
              <a:t/>
            </a:r>
            <a:endParaRPr sz="1800">
              <a:solidFill>
                <a:schemeClr val="dk1"/>
              </a:solidFill>
              <a:latin typeface="Roboto"/>
              <a:ea typeface="Roboto"/>
              <a:cs typeface="Roboto"/>
              <a:sym typeface="Roboto"/>
            </a:endParaRPr>
          </a:p>
          <a:p>
            <a:pPr indent="-336550" lvl="0" marL="457200" rtl="0" algn="l">
              <a:spcBef>
                <a:spcPts val="0"/>
              </a:spcBef>
              <a:spcAft>
                <a:spcPts val="0"/>
              </a:spcAft>
              <a:buClr>
                <a:schemeClr val="dk1"/>
              </a:buClr>
              <a:buSzPts val="1700"/>
              <a:buFont typeface="Roboto"/>
              <a:buChar char="●"/>
            </a:pPr>
            <a:r>
              <a:rPr lang="en" sz="1800">
                <a:solidFill>
                  <a:schemeClr val="dk1"/>
                </a:solidFill>
                <a:latin typeface="Roboto"/>
                <a:ea typeface="Roboto"/>
                <a:cs typeface="Roboto"/>
                <a:sym typeface="Roboto"/>
              </a:rPr>
              <a:t>Terra had a preliminary approval hearing in Fall 2024 - their plan has been approved with no information about power or water use.</a:t>
            </a:r>
            <a:br>
              <a:rPr lang="en" sz="1800">
                <a:solidFill>
                  <a:schemeClr val="dk1"/>
                </a:solidFill>
                <a:latin typeface="Roboto"/>
                <a:ea typeface="Roboto"/>
                <a:cs typeface="Roboto"/>
                <a:sym typeface="Roboto"/>
              </a:rPr>
            </a:br>
            <a:endParaRPr sz="1800">
              <a:solidFill>
                <a:schemeClr val="dk1"/>
              </a:solidFill>
              <a:latin typeface="Roboto"/>
              <a:ea typeface="Roboto"/>
              <a:cs typeface="Roboto"/>
              <a:sym typeface="Roboto"/>
            </a:endParaRPr>
          </a:p>
          <a:p>
            <a:pPr indent="-342900" lvl="0" marL="457200" rtl="0" algn="l">
              <a:spcBef>
                <a:spcPts val="0"/>
              </a:spcBef>
              <a:spcAft>
                <a:spcPts val="0"/>
              </a:spcAft>
              <a:buClr>
                <a:schemeClr val="dk1"/>
              </a:buClr>
              <a:buSzPts val="1800"/>
              <a:buFont typeface="Roboto"/>
              <a:buChar char="●"/>
            </a:pPr>
            <a:r>
              <a:rPr lang="en" sz="1800">
                <a:solidFill>
                  <a:schemeClr val="dk1"/>
                </a:solidFill>
                <a:latin typeface="Roboto"/>
                <a:ea typeface="Roboto"/>
                <a:cs typeface="Roboto"/>
                <a:sym typeface="Roboto"/>
              </a:rPr>
              <a:t>As part of the preliminary </a:t>
            </a:r>
            <a:r>
              <a:rPr lang="en" sz="1800">
                <a:solidFill>
                  <a:schemeClr val="dk1"/>
                </a:solidFill>
                <a:latin typeface="Roboto"/>
                <a:ea typeface="Roboto"/>
                <a:cs typeface="Roboto"/>
                <a:sym typeface="Roboto"/>
              </a:rPr>
              <a:t>hearing, Terra’s attorney asked that MCA’s testimony raising concerns about water and power use be stricken from the record. </a:t>
            </a:r>
            <a:endParaRPr sz="1800">
              <a:solidFill>
                <a:schemeClr val="dk1"/>
              </a:solidFill>
              <a:latin typeface="Roboto"/>
              <a:ea typeface="Roboto"/>
              <a:cs typeface="Roboto"/>
              <a:sym typeface="Roboto"/>
            </a:endParaRPr>
          </a:p>
          <a:p>
            <a:pPr indent="0" lvl="0" marL="0" rtl="0" algn="l">
              <a:spcBef>
                <a:spcPts val="0"/>
              </a:spcBef>
              <a:spcAft>
                <a:spcPts val="0"/>
              </a:spcAft>
              <a:buNone/>
            </a:pPr>
            <a:r>
              <a:t/>
            </a:r>
            <a:endParaRPr sz="1500">
              <a:solidFill>
                <a:schemeClr val="dk1"/>
              </a:solidFill>
              <a:latin typeface="Roboto"/>
              <a:ea typeface="Roboto"/>
              <a:cs typeface="Roboto"/>
              <a:sym typeface="Roboto"/>
            </a:endParaRPr>
          </a:p>
          <a:p>
            <a:pPr indent="0" lvl="0" marL="457200" rtl="0" algn="l">
              <a:spcBef>
                <a:spcPts val="0"/>
              </a:spcBef>
              <a:spcAft>
                <a:spcPts val="0"/>
              </a:spcAft>
              <a:buNone/>
            </a:pPr>
            <a:br>
              <a:rPr lang="en" sz="1500">
                <a:solidFill>
                  <a:schemeClr val="dk1"/>
                </a:solidFill>
                <a:latin typeface="Roboto"/>
                <a:ea typeface="Roboto"/>
                <a:cs typeface="Roboto"/>
                <a:sym typeface="Roboto"/>
              </a:rPr>
            </a:br>
            <a:endParaRPr sz="1500">
              <a:solidFill>
                <a:schemeClr val="dk1"/>
              </a:solidFill>
              <a:latin typeface="Roboto"/>
              <a:ea typeface="Roboto"/>
              <a:cs typeface="Roboto"/>
              <a:sym typeface="Roboto"/>
            </a:endParaRPr>
          </a:p>
          <a:p>
            <a:pPr indent="0" lvl="0" marL="457200" rtl="0" algn="l">
              <a:spcBef>
                <a:spcPts val="0"/>
              </a:spcBef>
              <a:spcAft>
                <a:spcPts val="0"/>
              </a:spcAft>
              <a:buNone/>
            </a:pPr>
            <a:r>
              <a:t/>
            </a:r>
            <a:endParaRPr>
              <a:solidFill>
                <a:schemeClr val="dk1"/>
              </a:solidFill>
              <a:latin typeface="Roboto"/>
              <a:ea typeface="Roboto"/>
              <a:cs typeface="Roboto"/>
              <a:sym typeface="Roboto"/>
            </a:endParaRPr>
          </a:p>
        </p:txBody>
      </p:sp>
      <p:pic>
        <p:nvPicPr>
          <p:cNvPr id="352" name="Google Shape;352;p55"/>
          <p:cNvPicPr preferRelativeResize="0"/>
          <p:nvPr/>
        </p:nvPicPr>
        <p:blipFill>
          <a:blip r:embed="rId3">
            <a:alphaModFix/>
          </a:blip>
          <a:stretch>
            <a:fillRect/>
          </a:stretch>
        </p:blipFill>
        <p:spPr>
          <a:xfrm>
            <a:off x="4205853" y="637100"/>
            <a:ext cx="6167899" cy="35919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sp>
        <p:nvSpPr>
          <p:cNvPr id="357" name="Google Shape;357;p56"/>
          <p:cNvSpPr txBox="1"/>
          <p:nvPr>
            <p:ph idx="1" type="subTitle"/>
          </p:nvPr>
        </p:nvSpPr>
        <p:spPr>
          <a:xfrm>
            <a:off x="175975" y="0"/>
            <a:ext cx="5458200" cy="7530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en"/>
              <a:t>Large Battery Field</a:t>
            </a:r>
            <a:endParaRPr/>
          </a:p>
        </p:txBody>
      </p:sp>
      <p:sp>
        <p:nvSpPr>
          <p:cNvPr id="358" name="Google Shape;358;p56"/>
          <p:cNvSpPr txBox="1"/>
          <p:nvPr>
            <p:ph idx="3" type="body"/>
          </p:nvPr>
        </p:nvSpPr>
        <p:spPr>
          <a:xfrm>
            <a:off x="-377375" y="753000"/>
            <a:ext cx="5458200" cy="1220400"/>
          </a:xfrm>
          <a:prstGeom prst="rect">
            <a:avLst/>
          </a:prstGeom>
        </p:spPr>
        <p:txBody>
          <a:bodyPr anchorCtr="0" anchor="t" bIns="91425" lIns="91425" spcFirstLastPara="1" rIns="91425" wrap="square" tIns="91425">
            <a:noAutofit/>
          </a:bodyPr>
          <a:lstStyle/>
          <a:p>
            <a:pPr indent="-228600" lvl="0" marL="457200" rtl="0" algn="l">
              <a:spcBef>
                <a:spcPts val="0"/>
              </a:spcBef>
              <a:spcAft>
                <a:spcPts val="0"/>
              </a:spcAft>
              <a:buSzPts val="1600"/>
              <a:buNone/>
            </a:pPr>
            <a:r>
              <a:rPr lang="en" sz="1600"/>
              <a:t>Terra’s plans include a </a:t>
            </a:r>
            <a:r>
              <a:rPr lang="en" sz="1600"/>
              <a:t>utility-scale battery energy facility. The facility would take energy from the regional electricity grid and store it in batteries stored in dozens of shipping container sized structures. That energy would then be provided to utility companies as needed. </a:t>
            </a:r>
            <a:endParaRPr sz="1600"/>
          </a:p>
          <a:p>
            <a:pPr indent="-228600" lvl="0" marL="457200" rtl="0" algn="l">
              <a:spcBef>
                <a:spcPts val="0"/>
              </a:spcBef>
              <a:spcAft>
                <a:spcPts val="0"/>
              </a:spcAft>
              <a:buSzPts val="1600"/>
              <a:buNone/>
            </a:pPr>
            <a:r>
              <a:t/>
            </a:r>
            <a:endParaRPr sz="1600"/>
          </a:p>
          <a:p>
            <a:pPr indent="-228600" lvl="0" marL="457200" rtl="0" algn="l">
              <a:spcBef>
                <a:spcPts val="0"/>
              </a:spcBef>
              <a:spcAft>
                <a:spcPts val="0"/>
              </a:spcAft>
              <a:buSzPts val="1600"/>
              <a:buNone/>
            </a:pPr>
            <a:r>
              <a:rPr lang="en" sz="1600"/>
              <a:t>Approximately 12 acres of side by side shipping containers</a:t>
            </a:r>
            <a:br>
              <a:rPr lang="en" sz="1600"/>
            </a:br>
            <a:endParaRPr sz="1600"/>
          </a:p>
          <a:p>
            <a:pPr indent="-228600" lvl="0" marL="457200" rtl="0" algn="l">
              <a:spcBef>
                <a:spcPts val="0"/>
              </a:spcBef>
              <a:spcAft>
                <a:spcPts val="0"/>
              </a:spcAft>
              <a:buSzPts val="1600"/>
              <a:buNone/>
            </a:pPr>
            <a:r>
              <a:rPr lang="en" sz="1600"/>
              <a:t> Among the largest of its kind in the country </a:t>
            </a:r>
            <a:br>
              <a:rPr lang="en" sz="1600"/>
            </a:br>
            <a:r>
              <a:rPr b="1" i="1" lang="en" sz="1600"/>
              <a:t> **not being used for data center backup**</a:t>
            </a:r>
            <a:endParaRPr b="1" i="1"/>
          </a:p>
        </p:txBody>
      </p:sp>
      <p:pic>
        <p:nvPicPr>
          <p:cNvPr id="359" name="Google Shape;359;p56"/>
          <p:cNvPicPr preferRelativeResize="0"/>
          <p:nvPr/>
        </p:nvPicPr>
        <p:blipFill>
          <a:blip r:embed="rId3">
            <a:alphaModFix/>
          </a:blip>
          <a:stretch>
            <a:fillRect/>
          </a:stretch>
        </p:blipFill>
        <p:spPr>
          <a:xfrm>
            <a:off x="5131850" y="604975"/>
            <a:ext cx="4142776" cy="2760125"/>
          </a:xfrm>
          <a:prstGeom prst="rect">
            <a:avLst/>
          </a:prstGeom>
          <a:noFill/>
          <a:ln>
            <a:noFill/>
          </a:ln>
        </p:spPr>
      </p:pic>
      <p:sp>
        <p:nvSpPr>
          <p:cNvPr id="360" name="Google Shape;360;p56"/>
          <p:cNvSpPr txBox="1"/>
          <p:nvPr/>
        </p:nvSpPr>
        <p:spPr>
          <a:xfrm>
            <a:off x="5088688" y="3365100"/>
            <a:ext cx="4229100" cy="1736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 sz="1800">
                <a:solidFill>
                  <a:schemeClr val="lt2"/>
                </a:solidFill>
              </a:rPr>
              <a:t>Due to the provisions of the recently passed Renewable Energy Certainty Act (SB 931) this project </a:t>
            </a:r>
            <a:r>
              <a:rPr b="1" lang="en" sz="1800">
                <a:solidFill>
                  <a:schemeClr val="lt2"/>
                </a:solidFill>
              </a:rPr>
              <a:t>will not require a conditional use approval </a:t>
            </a:r>
            <a:r>
              <a:rPr lang="en" sz="1800">
                <a:solidFill>
                  <a:schemeClr val="lt2"/>
                </a:solidFill>
              </a:rPr>
              <a:t>and not  be subject to public process.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pic>
        <p:nvPicPr>
          <p:cNvPr id="365" name="Google Shape;365;p57"/>
          <p:cNvPicPr preferRelativeResize="0"/>
          <p:nvPr/>
        </p:nvPicPr>
        <p:blipFill>
          <a:blip r:embed="rId3">
            <a:alphaModFix/>
          </a:blip>
          <a:stretch>
            <a:fillRect/>
          </a:stretch>
        </p:blipFill>
        <p:spPr>
          <a:xfrm>
            <a:off x="462600" y="2202100"/>
            <a:ext cx="7626749" cy="2770400"/>
          </a:xfrm>
          <a:prstGeom prst="rect">
            <a:avLst/>
          </a:prstGeom>
          <a:noFill/>
          <a:ln>
            <a:noFill/>
          </a:ln>
        </p:spPr>
      </p:pic>
      <p:sp>
        <p:nvSpPr>
          <p:cNvPr id="366" name="Google Shape;366;p57"/>
          <p:cNvSpPr txBox="1"/>
          <p:nvPr/>
        </p:nvSpPr>
        <p:spPr>
          <a:xfrm>
            <a:off x="911550" y="494175"/>
            <a:ext cx="6853500" cy="61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200">
                <a:latin typeface="Roboto"/>
                <a:ea typeface="Roboto"/>
                <a:cs typeface="Roboto"/>
                <a:sym typeface="Roboto"/>
              </a:rPr>
              <a:t>What effect will the data center complex have on the federal parkland: The C&amp;O Canal which is visited by up to 5 million people annually</a:t>
            </a:r>
            <a:endParaRPr sz="3100">
              <a:solidFill>
                <a:schemeClr val="dk1"/>
              </a:solidFill>
              <a:latin typeface="Roboto"/>
              <a:ea typeface="Roboto"/>
              <a:cs typeface="Roboto"/>
              <a:sym typeface="Roboto"/>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p58"/>
          <p:cNvSpPr txBox="1"/>
          <p:nvPr>
            <p:ph idx="1" type="subTitle"/>
          </p:nvPr>
        </p:nvSpPr>
        <p:spPr>
          <a:xfrm>
            <a:off x="816150" y="73750"/>
            <a:ext cx="7774800" cy="7530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en" sz="3000"/>
              <a:t>Terra Energy Current Status</a:t>
            </a:r>
            <a:endParaRPr sz="3000"/>
          </a:p>
        </p:txBody>
      </p:sp>
      <p:sp>
        <p:nvSpPr>
          <p:cNvPr id="372" name="Google Shape;372;p58"/>
          <p:cNvSpPr txBox="1"/>
          <p:nvPr>
            <p:ph idx="3" type="body"/>
          </p:nvPr>
        </p:nvSpPr>
        <p:spPr>
          <a:xfrm>
            <a:off x="332750" y="826750"/>
            <a:ext cx="7537800" cy="609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lt2"/>
                </a:solidFill>
                <a:latin typeface="Arial"/>
                <a:ea typeface="Arial"/>
                <a:cs typeface="Arial"/>
                <a:sym typeface="Arial"/>
              </a:rPr>
              <a:t>Data Center Develope</a:t>
            </a:r>
            <a:r>
              <a:rPr b="1" lang="en" sz="1800">
                <a:solidFill>
                  <a:schemeClr val="lt2"/>
                </a:solidFill>
                <a:latin typeface="Arial"/>
                <a:ea typeface="Arial"/>
                <a:cs typeface="Arial"/>
                <a:sym typeface="Arial"/>
              </a:rPr>
              <a:t>r</a:t>
            </a:r>
            <a:r>
              <a:rPr lang="en" sz="1800">
                <a:solidFill>
                  <a:schemeClr val="lt2"/>
                </a:solidFill>
                <a:latin typeface="Arial"/>
                <a:ea typeface="Arial"/>
                <a:cs typeface="Arial"/>
                <a:sym typeface="Arial"/>
              </a:rPr>
              <a:t> "Atmosphere" has submitted their application for major modification of their conditional use approval to MC planning - but it is not yet public. </a:t>
            </a:r>
            <a:r>
              <a:rPr lang="en" sz="1800">
                <a:solidFill>
                  <a:schemeClr val="lt2"/>
                </a:solidFill>
                <a:highlight>
                  <a:srgbClr val="FFFF00"/>
                </a:highlight>
                <a:latin typeface="Arial"/>
                <a:ea typeface="Arial"/>
                <a:cs typeface="Arial"/>
                <a:sym typeface="Arial"/>
              </a:rPr>
              <a:t>The project will host up to 30 clients. </a:t>
            </a:r>
            <a:r>
              <a:rPr lang="en" sz="1800">
                <a:solidFill>
                  <a:schemeClr val="lt2"/>
                </a:solidFill>
                <a:latin typeface="Arial"/>
                <a:ea typeface="Arial"/>
                <a:cs typeface="Arial"/>
                <a:sym typeface="Arial"/>
              </a:rPr>
              <a:t>Atmosphere writes that it "aspires to become the world's greenest data center provider." </a:t>
            </a:r>
            <a:endParaRPr sz="1800">
              <a:solidFill>
                <a:schemeClr val="lt2"/>
              </a:solidFill>
              <a:latin typeface="Arial"/>
              <a:ea typeface="Arial"/>
              <a:cs typeface="Arial"/>
              <a:sym typeface="Arial"/>
            </a:endParaRPr>
          </a:p>
          <a:p>
            <a:pPr indent="0" lvl="0" marL="0" rtl="0" algn="l">
              <a:spcBef>
                <a:spcPts val="1200"/>
              </a:spcBef>
              <a:spcAft>
                <a:spcPts val="0"/>
              </a:spcAft>
              <a:buNone/>
            </a:pPr>
            <a:r>
              <a:t/>
            </a:r>
            <a:endParaRPr sz="1800">
              <a:solidFill>
                <a:schemeClr val="lt2"/>
              </a:solidFill>
              <a:latin typeface="Arial"/>
              <a:ea typeface="Arial"/>
              <a:cs typeface="Arial"/>
              <a:sym typeface="Arial"/>
            </a:endParaRPr>
          </a:p>
          <a:p>
            <a:pPr indent="0" lvl="0" marL="0" rtl="0" algn="l">
              <a:spcBef>
                <a:spcPts val="1200"/>
              </a:spcBef>
              <a:spcAft>
                <a:spcPts val="0"/>
              </a:spcAft>
              <a:buNone/>
            </a:pPr>
            <a:r>
              <a:t/>
            </a:r>
            <a:endParaRPr sz="1100">
              <a:solidFill>
                <a:schemeClr val="lt2"/>
              </a:solidFill>
              <a:latin typeface="Arial"/>
              <a:ea typeface="Arial"/>
              <a:cs typeface="Arial"/>
              <a:sym typeface="Arial"/>
            </a:endParaRPr>
          </a:p>
          <a:p>
            <a:pPr indent="0" lvl="0" marL="0" rtl="0" algn="l">
              <a:spcBef>
                <a:spcPts val="1200"/>
              </a:spcBef>
              <a:spcAft>
                <a:spcPts val="0"/>
              </a:spcAft>
              <a:buNone/>
            </a:pPr>
            <a:r>
              <a:t/>
            </a:r>
            <a:endParaRPr sz="1100">
              <a:solidFill>
                <a:schemeClr val="lt2"/>
              </a:solidFill>
              <a:latin typeface="Arial"/>
              <a:ea typeface="Arial"/>
              <a:cs typeface="Arial"/>
              <a:sym typeface="Arial"/>
            </a:endParaRPr>
          </a:p>
          <a:p>
            <a:pPr indent="0" lvl="0" marL="0" rtl="0" algn="l">
              <a:spcBef>
                <a:spcPts val="1200"/>
              </a:spcBef>
              <a:spcAft>
                <a:spcPts val="1200"/>
              </a:spcAft>
              <a:buNone/>
            </a:pPr>
            <a:r>
              <a:t/>
            </a:r>
            <a:endParaRPr/>
          </a:p>
        </p:txBody>
      </p:sp>
      <p:pic>
        <p:nvPicPr>
          <p:cNvPr id="373" name="Google Shape;373;p58"/>
          <p:cNvPicPr preferRelativeResize="0"/>
          <p:nvPr/>
        </p:nvPicPr>
        <p:blipFill rotWithShape="1">
          <a:blip r:embed="rId3">
            <a:alphaModFix/>
          </a:blip>
          <a:srcRect b="0" l="0" r="20344" t="47090"/>
          <a:stretch/>
        </p:blipFill>
        <p:spPr>
          <a:xfrm>
            <a:off x="3046450" y="3343300"/>
            <a:ext cx="5928952" cy="1800201"/>
          </a:xfrm>
          <a:prstGeom prst="rect">
            <a:avLst/>
          </a:prstGeom>
          <a:noFill/>
          <a:ln>
            <a:noFill/>
          </a:ln>
        </p:spPr>
      </p:pic>
      <p:sp>
        <p:nvSpPr>
          <p:cNvPr id="374" name="Google Shape;374;p58"/>
          <p:cNvSpPr txBox="1"/>
          <p:nvPr/>
        </p:nvSpPr>
        <p:spPr>
          <a:xfrm>
            <a:off x="217800" y="2490400"/>
            <a:ext cx="8708400" cy="805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200"/>
              </a:spcAft>
              <a:buClr>
                <a:schemeClr val="lt2"/>
              </a:buClr>
              <a:buSzPts val="1100"/>
              <a:buFont typeface="Arial"/>
              <a:buNone/>
            </a:pPr>
            <a:r>
              <a:rPr lang="en" sz="1800">
                <a:solidFill>
                  <a:schemeClr val="lt2"/>
                </a:solidFill>
              </a:rPr>
              <a:t>This will be a public process- all documents, including site plans, will be available and a public hearing date will be set.</a:t>
            </a:r>
            <a:br>
              <a:rPr lang="en" sz="1800">
                <a:solidFill>
                  <a:schemeClr val="lt2"/>
                </a:solidFill>
              </a:rPr>
            </a:br>
            <a:endParaRPr>
              <a:solidFill>
                <a:schemeClr val="dk1"/>
              </a:solidFill>
              <a:latin typeface="Roboto"/>
              <a:ea typeface="Roboto"/>
              <a:cs typeface="Roboto"/>
              <a:sym typeface="Roboto"/>
            </a:endParaRPr>
          </a:p>
        </p:txBody>
      </p:sp>
      <p:sp>
        <p:nvSpPr>
          <p:cNvPr id="375" name="Google Shape;375;p58"/>
          <p:cNvSpPr txBox="1"/>
          <p:nvPr/>
        </p:nvSpPr>
        <p:spPr>
          <a:xfrm>
            <a:off x="408950" y="3906775"/>
            <a:ext cx="2249400" cy="805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200"/>
              </a:spcAft>
              <a:buClr>
                <a:schemeClr val="lt2"/>
              </a:buClr>
              <a:buSzPts val="1100"/>
              <a:buFont typeface="Arial"/>
              <a:buNone/>
            </a:pPr>
            <a:r>
              <a:rPr lang="en" sz="1800">
                <a:solidFill>
                  <a:schemeClr val="lt2"/>
                </a:solidFill>
                <a:highlight>
                  <a:srgbClr val="FFFF00"/>
                </a:highlight>
              </a:rPr>
              <a:t>If approved - project start in 2 years.</a:t>
            </a:r>
            <a:endParaRPr>
              <a:solidFill>
                <a:schemeClr val="dk1"/>
              </a:solidFill>
              <a:highlight>
                <a:srgbClr val="FFFF00"/>
              </a:highlight>
              <a:latin typeface="Roboto"/>
              <a:ea typeface="Roboto"/>
              <a:cs typeface="Roboto"/>
              <a:sym typeface="Roboto"/>
            </a:endParaRPr>
          </a:p>
        </p:txBody>
      </p:sp>
      <p:sp>
        <p:nvSpPr>
          <p:cNvPr id="376" name="Google Shape;376;p58"/>
          <p:cNvSpPr txBox="1"/>
          <p:nvPr/>
        </p:nvSpPr>
        <p:spPr>
          <a:xfrm>
            <a:off x="5292075" y="3019900"/>
            <a:ext cx="3472800" cy="27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Roboto"/>
                <a:ea typeface="Roboto"/>
                <a:cs typeface="Roboto"/>
                <a:sym typeface="Roboto"/>
              </a:rPr>
              <a:t>From the Atmosphere site</a:t>
            </a:r>
            <a:endParaRPr>
              <a:solidFill>
                <a:schemeClr val="dk1"/>
              </a:solidFill>
              <a:latin typeface="Roboto"/>
              <a:ea typeface="Roboto"/>
              <a:cs typeface="Roboto"/>
              <a:sym typeface="Robo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EF1"/>
        </a:solidFill>
      </p:bgPr>
    </p:bg>
    <p:spTree>
      <p:nvGrpSpPr>
        <p:cNvPr id="250" name="Shape 250"/>
        <p:cNvGrpSpPr/>
        <p:nvPr/>
      </p:nvGrpSpPr>
      <p:grpSpPr>
        <a:xfrm>
          <a:off x="0" y="0"/>
          <a:ext cx="0" cy="0"/>
          <a:chOff x="0" y="0"/>
          <a:chExt cx="0" cy="0"/>
        </a:xfrm>
      </p:grpSpPr>
      <p:pic>
        <p:nvPicPr>
          <p:cNvPr id="251" name="Google Shape;251;p41"/>
          <p:cNvPicPr preferRelativeResize="0"/>
          <p:nvPr/>
        </p:nvPicPr>
        <p:blipFill rotWithShape="1">
          <a:blip r:embed="rId3">
            <a:alphaModFix/>
          </a:blip>
          <a:srcRect b="0" l="18627" r="16176" t="0"/>
          <a:stretch/>
        </p:blipFill>
        <p:spPr>
          <a:xfrm>
            <a:off x="3642600" y="-181850"/>
            <a:ext cx="5857301" cy="5325351"/>
          </a:xfrm>
          <a:prstGeom prst="rect">
            <a:avLst/>
          </a:prstGeom>
          <a:noFill/>
          <a:ln>
            <a:noFill/>
          </a:ln>
        </p:spPr>
      </p:pic>
      <p:sp>
        <p:nvSpPr>
          <p:cNvPr id="252" name="Google Shape;252;p41"/>
          <p:cNvSpPr/>
          <p:nvPr/>
        </p:nvSpPr>
        <p:spPr>
          <a:xfrm rot="-5400000">
            <a:off x="-4730400" y="-2795725"/>
            <a:ext cx="9522600" cy="9959700"/>
          </a:xfrm>
          <a:prstGeom prst="pie">
            <a:avLst>
              <a:gd fmla="val 0" name="adj1"/>
              <a:gd fmla="val 10791941" name="adj2"/>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highlight>
                <a:schemeClr val="lt1"/>
              </a:highlight>
              <a:latin typeface="Roboto Medium"/>
              <a:ea typeface="Roboto Medium"/>
              <a:cs typeface="Roboto Medium"/>
              <a:sym typeface="Roboto Medium"/>
            </a:endParaRPr>
          </a:p>
        </p:txBody>
      </p:sp>
      <p:sp>
        <p:nvSpPr>
          <p:cNvPr id="253" name="Google Shape;253;p41"/>
          <p:cNvSpPr txBox="1"/>
          <p:nvPr/>
        </p:nvSpPr>
        <p:spPr>
          <a:xfrm>
            <a:off x="91950" y="355600"/>
            <a:ext cx="4918800" cy="1205100"/>
          </a:xfrm>
          <a:prstGeom prst="rect">
            <a:avLst/>
          </a:prstGeom>
          <a:noFill/>
          <a:ln>
            <a:noFill/>
          </a:ln>
        </p:spPr>
        <p:txBody>
          <a:bodyPr anchorCtr="0" anchor="t" bIns="91425" lIns="91425" spcFirstLastPara="1" rIns="91425" wrap="square" tIns="91425">
            <a:noAutofit/>
          </a:bodyPr>
          <a:lstStyle/>
          <a:p>
            <a:pPr indent="-400050" lvl="0" marL="457200" rtl="0" algn="l">
              <a:lnSpc>
                <a:spcPct val="150000"/>
              </a:lnSpc>
              <a:spcBef>
                <a:spcPts val="0"/>
              </a:spcBef>
              <a:spcAft>
                <a:spcPts val="0"/>
              </a:spcAft>
              <a:buClr>
                <a:schemeClr val="dk1"/>
              </a:buClr>
              <a:buSzPts val="2700"/>
              <a:buFont typeface="Roboto"/>
              <a:buChar char="●"/>
            </a:pPr>
            <a:r>
              <a:rPr lang="en" sz="2700">
                <a:solidFill>
                  <a:schemeClr val="dk1"/>
                </a:solidFill>
                <a:latin typeface="Roboto"/>
                <a:ea typeface="Roboto"/>
                <a:cs typeface="Roboto"/>
                <a:sym typeface="Roboto"/>
              </a:rPr>
              <a:t>Overview</a:t>
            </a:r>
            <a:endParaRPr sz="2700">
              <a:solidFill>
                <a:schemeClr val="dk1"/>
              </a:solidFill>
              <a:latin typeface="Roboto"/>
              <a:ea typeface="Roboto"/>
              <a:cs typeface="Roboto"/>
              <a:sym typeface="Roboto"/>
            </a:endParaRPr>
          </a:p>
          <a:p>
            <a:pPr indent="-400050" lvl="0" marL="457200" rtl="0" algn="l">
              <a:lnSpc>
                <a:spcPct val="150000"/>
              </a:lnSpc>
              <a:spcBef>
                <a:spcPts val="0"/>
              </a:spcBef>
              <a:spcAft>
                <a:spcPts val="0"/>
              </a:spcAft>
              <a:buClr>
                <a:schemeClr val="dk1"/>
              </a:buClr>
              <a:buSzPts val="2700"/>
              <a:buFont typeface="Roboto"/>
              <a:buChar char="●"/>
            </a:pPr>
            <a:r>
              <a:rPr lang="en" sz="2700">
                <a:solidFill>
                  <a:schemeClr val="dk1"/>
                </a:solidFill>
                <a:latin typeface="Roboto"/>
                <a:ea typeface="Roboto"/>
                <a:cs typeface="Roboto"/>
                <a:sym typeface="Roboto"/>
              </a:rPr>
              <a:t>General Concerns</a:t>
            </a:r>
            <a:endParaRPr sz="2700">
              <a:solidFill>
                <a:schemeClr val="dk1"/>
              </a:solidFill>
              <a:latin typeface="Roboto"/>
              <a:ea typeface="Roboto"/>
              <a:cs typeface="Roboto"/>
              <a:sym typeface="Roboto"/>
            </a:endParaRPr>
          </a:p>
          <a:p>
            <a:pPr indent="-400050" lvl="0" marL="457200" rtl="0" algn="l">
              <a:lnSpc>
                <a:spcPct val="150000"/>
              </a:lnSpc>
              <a:spcBef>
                <a:spcPts val="0"/>
              </a:spcBef>
              <a:spcAft>
                <a:spcPts val="0"/>
              </a:spcAft>
              <a:buClr>
                <a:schemeClr val="dk1"/>
              </a:buClr>
              <a:buSzPts val="2700"/>
              <a:buFont typeface="Roboto"/>
              <a:buChar char="●"/>
            </a:pPr>
            <a:r>
              <a:rPr lang="en" sz="2700">
                <a:solidFill>
                  <a:schemeClr val="dk1"/>
                </a:solidFill>
                <a:latin typeface="Roboto"/>
                <a:ea typeface="Roboto"/>
                <a:cs typeface="Roboto"/>
                <a:sym typeface="Roboto"/>
              </a:rPr>
              <a:t>State and Regional </a:t>
            </a:r>
            <a:r>
              <a:rPr lang="en" sz="2700">
                <a:solidFill>
                  <a:schemeClr val="dk1"/>
                </a:solidFill>
                <a:latin typeface="Roboto"/>
                <a:ea typeface="Roboto"/>
                <a:cs typeface="Roboto"/>
                <a:sym typeface="Roboto"/>
              </a:rPr>
              <a:t>Picture</a:t>
            </a:r>
            <a:endParaRPr sz="2700">
              <a:solidFill>
                <a:schemeClr val="dk1"/>
              </a:solidFill>
              <a:latin typeface="Roboto"/>
              <a:ea typeface="Roboto"/>
              <a:cs typeface="Roboto"/>
              <a:sym typeface="Roboto"/>
            </a:endParaRPr>
          </a:p>
          <a:p>
            <a:pPr indent="-400050" lvl="0" marL="457200" rtl="0" algn="l">
              <a:lnSpc>
                <a:spcPct val="150000"/>
              </a:lnSpc>
              <a:spcBef>
                <a:spcPts val="0"/>
              </a:spcBef>
              <a:spcAft>
                <a:spcPts val="0"/>
              </a:spcAft>
              <a:buClr>
                <a:schemeClr val="dk1"/>
              </a:buClr>
              <a:buSzPts val="2700"/>
              <a:buFont typeface="Roboto"/>
              <a:buChar char="●"/>
            </a:pPr>
            <a:r>
              <a:rPr lang="en" sz="2700">
                <a:solidFill>
                  <a:schemeClr val="dk1"/>
                </a:solidFill>
                <a:latin typeface="Roboto"/>
                <a:ea typeface="Roboto"/>
                <a:cs typeface="Roboto"/>
                <a:sym typeface="Roboto"/>
              </a:rPr>
              <a:t>The Dickerson Site</a:t>
            </a:r>
            <a:endParaRPr sz="2700">
              <a:solidFill>
                <a:schemeClr val="dk1"/>
              </a:solidFill>
              <a:latin typeface="Roboto"/>
              <a:ea typeface="Roboto"/>
              <a:cs typeface="Roboto"/>
              <a:sym typeface="Roboto"/>
            </a:endParaRPr>
          </a:p>
          <a:p>
            <a:pPr indent="-400050" lvl="0" marL="457200" rtl="0" algn="l">
              <a:lnSpc>
                <a:spcPct val="150000"/>
              </a:lnSpc>
              <a:spcBef>
                <a:spcPts val="0"/>
              </a:spcBef>
              <a:spcAft>
                <a:spcPts val="0"/>
              </a:spcAft>
              <a:buClr>
                <a:schemeClr val="dk1"/>
              </a:buClr>
              <a:buSzPts val="2700"/>
              <a:buFont typeface="Roboto"/>
              <a:buChar char="●"/>
            </a:pPr>
            <a:r>
              <a:rPr lang="en" sz="2700">
                <a:solidFill>
                  <a:schemeClr val="dk1"/>
                </a:solidFill>
                <a:latin typeface="Roboto"/>
                <a:ea typeface="Roboto"/>
                <a:cs typeface="Roboto"/>
                <a:sym typeface="Roboto"/>
              </a:rPr>
              <a:t>Pending MoCo Legislation</a:t>
            </a:r>
            <a:br>
              <a:rPr lang="en" sz="2700">
                <a:solidFill>
                  <a:schemeClr val="dk1"/>
                </a:solidFill>
                <a:latin typeface="Roboto"/>
                <a:ea typeface="Roboto"/>
                <a:cs typeface="Roboto"/>
                <a:sym typeface="Roboto"/>
              </a:rPr>
            </a:br>
            <a:endParaRPr sz="3300">
              <a:solidFill>
                <a:schemeClr val="dk1"/>
              </a:solidFill>
              <a:latin typeface="Roboto"/>
              <a:ea typeface="Roboto"/>
              <a:cs typeface="Roboto"/>
              <a:sym typeface="Roboto"/>
            </a:endParaRPr>
          </a:p>
        </p:txBody>
      </p:sp>
      <p:cxnSp>
        <p:nvCxnSpPr>
          <p:cNvPr id="254" name="Google Shape;254;p41"/>
          <p:cNvCxnSpPr/>
          <p:nvPr/>
        </p:nvCxnSpPr>
        <p:spPr>
          <a:xfrm flipH="1" rot="10800000">
            <a:off x="183900" y="3588250"/>
            <a:ext cx="3659100" cy="36600"/>
          </a:xfrm>
          <a:prstGeom prst="straightConnector1">
            <a:avLst/>
          </a:prstGeom>
          <a:noFill/>
          <a:ln cap="flat" cmpd="sng" w="38100">
            <a:solidFill>
              <a:srgbClr val="38761D"/>
            </a:solidFill>
            <a:prstDash val="solid"/>
            <a:round/>
            <a:headEnd len="med" w="med" type="none"/>
            <a:tailEnd len="med" w="med" type="none"/>
          </a:ln>
        </p:spPr>
      </p:cxn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id="381" name="Google Shape;381;p59"/>
          <p:cNvSpPr txBox="1"/>
          <p:nvPr>
            <p:ph idx="1" type="subTitle"/>
          </p:nvPr>
        </p:nvSpPr>
        <p:spPr>
          <a:xfrm>
            <a:off x="67025" y="402625"/>
            <a:ext cx="9144000" cy="7530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en" sz="3200"/>
              <a:t>Concerns with the Atmosphere Proposal</a:t>
            </a:r>
            <a:endParaRPr sz="3200"/>
          </a:p>
        </p:txBody>
      </p:sp>
      <p:sp>
        <p:nvSpPr>
          <p:cNvPr id="382" name="Google Shape;382;p59"/>
          <p:cNvSpPr txBox="1"/>
          <p:nvPr>
            <p:ph idx="3" type="body"/>
          </p:nvPr>
        </p:nvSpPr>
        <p:spPr>
          <a:xfrm>
            <a:off x="1111450" y="1215450"/>
            <a:ext cx="7807500" cy="609600"/>
          </a:xfrm>
          <a:prstGeom prst="rect">
            <a:avLst/>
          </a:prstGeom>
        </p:spPr>
        <p:txBody>
          <a:bodyPr anchorCtr="0" anchor="t" bIns="91425" lIns="91425" spcFirstLastPara="1" rIns="91425" wrap="square" tIns="91425">
            <a:noAutofit/>
          </a:bodyPr>
          <a:lstStyle/>
          <a:p>
            <a:pPr indent="-355600" lvl="0" marL="457200" rtl="0" algn="l">
              <a:lnSpc>
                <a:spcPct val="150000"/>
              </a:lnSpc>
              <a:spcBef>
                <a:spcPts val="0"/>
              </a:spcBef>
              <a:spcAft>
                <a:spcPts val="0"/>
              </a:spcAft>
              <a:buSzPts val="2000"/>
              <a:buChar char="●"/>
            </a:pPr>
            <a:r>
              <a:rPr lang="en" sz="2000"/>
              <a:t>Water</a:t>
            </a:r>
            <a:endParaRPr sz="2000"/>
          </a:p>
          <a:p>
            <a:pPr indent="-355600" lvl="0" marL="457200" rtl="0" algn="l">
              <a:lnSpc>
                <a:spcPct val="150000"/>
              </a:lnSpc>
              <a:spcBef>
                <a:spcPts val="0"/>
              </a:spcBef>
              <a:spcAft>
                <a:spcPts val="0"/>
              </a:spcAft>
              <a:buSzPts val="2000"/>
              <a:buChar char="●"/>
            </a:pPr>
            <a:r>
              <a:rPr lang="en" sz="2000"/>
              <a:t>Fire Risk</a:t>
            </a:r>
            <a:endParaRPr sz="2000"/>
          </a:p>
          <a:p>
            <a:pPr indent="-355600" lvl="0" marL="457200" rtl="0" algn="l">
              <a:lnSpc>
                <a:spcPct val="150000"/>
              </a:lnSpc>
              <a:spcBef>
                <a:spcPts val="0"/>
              </a:spcBef>
              <a:spcAft>
                <a:spcPts val="0"/>
              </a:spcAft>
              <a:buSzPts val="2000"/>
              <a:buChar char="●"/>
            </a:pPr>
            <a:r>
              <a:rPr lang="en" sz="2000"/>
              <a:t>Lack of a formal regulatory framework</a:t>
            </a:r>
            <a:endParaRPr sz="2000"/>
          </a:p>
          <a:p>
            <a:pPr indent="-355600" lvl="0" marL="457200" rtl="0" algn="l">
              <a:lnSpc>
                <a:spcPct val="150000"/>
              </a:lnSpc>
              <a:spcBef>
                <a:spcPts val="0"/>
              </a:spcBef>
              <a:spcAft>
                <a:spcPts val="0"/>
              </a:spcAft>
              <a:buSzPts val="2000"/>
              <a:buChar char="●"/>
            </a:pPr>
            <a:r>
              <a:rPr lang="en" sz="2000"/>
              <a:t>Power</a:t>
            </a:r>
            <a:endParaRPr sz="2000"/>
          </a:p>
          <a:p>
            <a:pPr indent="-355600" lvl="0" marL="457200" rtl="0" algn="l">
              <a:lnSpc>
                <a:spcPct val="150000"/>
              </a:lnSpc>
              <a:spcBef>
                <a:spcPts val="0"/>
              </a:spcBef>
              <a:spcAft>
                <a:spcPts val="0"/>
              </a:spcAft>
              <a:buSzPts val="2000"/>
              <a:buChar char="●"/>
            </a:pPr>
            <a:r>
              <a:rPr lang="en" sz="2000"/>
              <a:t>Emissions</a:t>
            </a:r>
            <a:endParaRPr sz="2000"/>
          </a:p>
          <a:p>
            <a:pPr indent="-355600" lvl="0" marL="457200" rtl="0" algn="l">
              <a:lnSpc>
                <a:spcPct val="150000"/>
              </a:lnSpc>
              <a:spcBef>
                <a:spcPts val="0"/>
              </a:spcBef>
              <a:spcAft>
                <a:spcPts val="0"/>
              </a:spcAft>
              <a:buSzPts val="2000"/>
              <a:buChar char="●"/>
            </a:pPr>
            <a:r>
              <a:rPr lang="en" sz="2000"/>
              <a:t>Noise/Vibration</a:t>
            </a:r>
            <a:endParaRPr sz="2000"/>
          </a:p>
          <a:p>
            <a:pPr indent="-355600" lvl="0" marL="457200" rtl="0" algn="l">
              <a:lnSpc>
                <a:spcPct val="150000"/>
              </a:lnSpc>
              <a:spcBef>
                <a:spcPts val="0"/>
              </a:spcBef>
              <a:spcAft>
                <a:spcPts val="0"/>
              </a:spcAft>
              <a:buSzPts val="2000"/>
              <a:buChar char="●"/>
            </a:pPr>
            <a:r>
              <a:rPr lang="en" sz="2000"/>
              <a:t>A lack of  economic research - who pays for water and power?</a:t>
            </a:r>
            <a:endParaRPr sz="2000"/>
          </a:p>
          <a:p>
            <a:pPr indent="0" lvl="0" marL="0" rtl="0" algn="l">
              <a:spcBef>
                <a:spcPts val="1200"/>
              </a:spcBef>
              <a:spcAft>
                <a:spcPts val="1200"/>
              </a:spcAft>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
        <p:nvSpPr>
          <p:cNvPr id="387" name="Google Shape;387;p60"/>
          <p:cNvSpPr txBox="1"/>
          <p:nvPr/>
        </p:nvSpPr>
        <p:spPr>
          <a:xfrm>
            <a:off x="292325" y="210600"/>
            <a:ext cx="7004400" cy="809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latin typeface="Roboto Serif"/>
                <a:ea typeface="Roboto Serif"/>
                <a:cs typeface="Roboto Serif"/>
                <a:sym typeface="Roboto Serif"/>
              </a:rPr>
              <a:t>Atmosphere proposes to use Potomac River for all cooling needs</a:t>
            </a:r>
            <a:endParaRPr sz="3300">
              <a:solidFill>
                <a:schemeClr val="dk1"/>
              </a:solidFill>
              <a:latin typeface="Roboto Serif"/>
              <a:ea typeface="Roboto Serif"/>
              <a:cs typeface="Roboto Serif"/>
              <a:sym typeface="Roboto Serif"/>
            </a:endParaRPr>
          </a:p>
        </p:txBody>
      </p:sp>
      <p:sp>
        <p:nvSpPr>
          <p:cNvPr id="388" name="Google Shape;388;p60"/>
          <p:cNvSpPr txBox="1"/>
          <p:nvPr/>
        </p:nvSpPr>
        <p:spPr>
          <a:xfrm>
            <a:off x="198750" y="1319950"/>
            <a:ext cx="5074200" cy="1132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Roboto"/>
                <a:ea typeface="Roboto"/>
                <a:cs typeface="Roboto"/>
                <a:sym typeface="Roboto"/>
              </a:rPr>
              <a:t>The ICBRB has already established that the Potomac region will face water shortages by 2040.</a:t>
            </a:r>
            <a:br>
              <a:rPr lang="en" sz="2000">
                <a:solidFill>
                  <a:schemeClr val="dk1"/>
                </a:solidFill>
                <a:latin typeface="Roboto"/>
                <a:ea typeface="Roboto"/>
                <a:cs typeface="Roboto"/>
                <a:sym typeface="Roboto"/>
              </a:rPr>
            </a:br>
            <a:endParaRPr sz="2000">
              <a:solidFill>
                <a:schemeClr val="dk1"/>
              </a:solidFill>
              <a:latin typeface="Roboto"/>
              <a:ea typeface="Roboto"/>
              <a:cs typeface="Roboto"/>
              <a:sym typeface="Roboto"/>
            </a:endParaRPr>
          </a:p>
          <a:p>
            <a:pPr indent="0" lvl="0" marL="0" rtl="0" algn="l">
              <a:spcBef>
                <a:spcPts val="0"/>
              </a:spcBef>
              <a:spcAft>
                <a:spcPts val="0"/>
              </a:spcAft>
              <a:buNone/>
            </a:pPr>
            <a:r>
              <a:rPr lang="en" sz="2000">
                <a:solidFill>
                  <a:schemeClr val="dk1"/>
                </a:solidFill>
                <a:latin typeface="Roboto"/>
                <a:ea typeface="Roboto"/>
                <a:cs typeface="Roboto"/>
                <a:sym typeface="Roboto"/>
              </a:rPr>
              <a:t>Additional</a:t>
            </a:r>
            <a:r>
              <a:rPr lang="en" sz="2000">
                <a:solidFill>
                  <a:schemeClr val="dk1"/>
                </a:solidFill>
                <a:latin typeface="Roboto"/>
                <a:ea typeface="Roboto"/>
                <a:cs typeface="Roboto"/>
                <a:sym typeface="Roboto"/>
              </a:rPr>
              <a:t> planned reservoirs have not taken the outsized needs of data centers into consideration. 12% of the River is currently used by data centers in the summer months</a:t>
            </a:r>
            <a:br>
              <a:rPr lang="en" sz="2000">
                <a:solidFill>
                  <a:schemeClr val="dk1"/>
                </a:solidFill>
                <a:latin typeface="Roboto"/>
                <a:ea typeface="Roboto"/>
                <a:cs typeface="Roboto"/>
                <a:sym typeface="Roboto"/>
              </a:rPr>
            </a:br>
            <a:endParaRPr sz="2000">
              <a:solidFill>
                <a:schemeClr val="dk1"/>
              </a:solidFill>
              <a:latin typeface="Roboto"/>
              <a:ea typeface="Roboto"/>
              <a:cs typeface="Roboto"/>
              <a:sym typeface="Roboto"/>
            </a:endParaRPr>
          </a:p>
          <a:p>
            <a:pPr indent="0" lvl="0" marL="0" rtl="0" algn="l">
              <a:spcBef>
                <a:spcPts val="0"/>
              </a:spcBef>
              <a:spcAft>
                <a:spcPts val="0"/>
              </a:spcAft>
              <a:buNone/>
            </a:pPr>
            <a:r>
              <a:t/>
            </a:r>
            <a:endParaRPr sz="2000">
              <a:solidFill>
                <a:schemeClr val="dk1"/>
              </a:solidFill>
              <a:latin typeface="Roboto"/>
              <a:ea typeface="Roboto"/>
              <a:cs typeface="Roboto"/>
              <a:sym typeface="Roboto"/>
            </a:endParaRPr>
          </a:p>
        </p:txBody>
      </p:sp>
      <p:pic>
        <p:nvPicPr>
          <p:cNvPr id="389" name="Google Shape;389;p60"/>
          <p:cNvPicPr preferRelativeResize="0"/>
          <p:nvPr/>
        </p:nvPicPr>
        <p:blipFill rotWithShape="1">
          <a:blip r:embed="rId3">
            <a:alphaModFix/>
          </a:blip>
          <a:srcRect b="6899" l="2828" r="0" t="0"/>
          <a:stretch/>
        </p:blipFill>
        <p:spPr>
          <a:xfrm>
            <a:off x="5690125" y="1243325"/>
            <a:ext cx="4763151" cy="35368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sp>
        <p:nvSpPr>
          <p:cNvPr id="394" name="Google Shape;394;p61"/>
          <p:cNvSpPr txBox="1"/>
          <p:nvPr/>
        </p:nvSpPr>
        <p:spPr>
          <a:xfrm>
            <a:off x="1003625" y="73225"/>
            <a:ext cx="7905900" cy="473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900">
                <a:latin typeface="Roboto Serif"/>
                <a:ea typeface="Roboto Serif"/>
                <a:cs typeface="Roboto Serif"/>
                <a:sym typeface="Roboto Serif"/>
              </a:rPr>
              <a:t>River Report: Flow remains below historical 25th percentile</a:t>
            </a:r>
            <a:endParaRPr b="1" sz="1900">
              <a:latin typeface="Roboto Serif"/>
              <a:ea typeface="Roboto Serif"/>
              <a:cs typeface="Roboto Serif"/>
              <a:sym typeface="Roboto Serif"/>
            </a:endParaRPr>
          </a:p>
        </p:txBody>
      </p:sp>
      <p:sp>
        <p:nvSpPr>
          <p:cNvPr id="395" name="Google Shape;395;p61"/>
          <p:cNvSpPr/>
          <p:nvPr/>
        </p:nvSpPr>
        <p:spPr>
          <a:xfrm>
            <a:off x="3581950" y="3454000"/>
            <a:ext cx="184175" cy="171000"/>
          </a:xfrm>
          <a:prstGeom prst="flowChartMerge">
            <a:avLst/>
          </a:prstGeom>
          <a:solidFill>
            <a:srgbClr val="00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Roboto"/>
              <a:ea typeface="Roboto"/>
              <a:cs typeface="Roboto"/>
              <a:sym typeface="Roboto"/>
            </a:endParaRPr>
          </a:p>
        </p:txBody>
      </p:sp>
      <p:pic>
        <p:nvPicPr>
          <p:cNvPr id="396" name="Google Shape;396;p61"/>
          <p:cNvPicPr preferRelativeResize="0"/>
          <p:nvPr/>
        </p:nvPicPr>
        <p:blipFill>
          <a:blip r:embed="rId3">
            <a:alphaModFix/>
          </a:blip>
          <a:stretch>
            <a:fillRect/>
          </a:stretch>
        </p:blipFill>
        <p:spPr>
          <a:xfrm>
            <a:off x="927425" y="546926"/>
            <a:ext cx="7905900" cy="444703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sp>
        <p:nvSpPr>
          <p:cNvPr id="401" name="Google Shape;401;p62"/>
          <p:cNvSpPr txBox="1"/>
          <p:nvPr/>
        </p:nvSpPr>
        <p:spPr>
          <a:xfrm>
            <a:off x="292325" y="210600"/>
            <a:ext cx="7004400" cy="809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latin typeface="Roboto Serif"/>
                <a:ea typeface="Roboto Serif"/>
                <a:cs typeface="Roboto Serif"/>
                <a:sym typeface="Roboto Serif"/>
              </a:rPr>
              <a:t>2 Million Gallons Per Day Permit</a:t>
            </a:r>
            <a:endParaRPr sz="3300">
              <a:solidFill>
                <a:schemeClr val="dk1"/>
              </a:solidFill>
              <a:latin typeface="Roboto Serif"/>
              <a:ea typeface="Roboto Serif"/>
              <a:cs typeface="Roboto Serif"/>
              <a:sym typeface="Roboto Serif"/>
            </a:endParaRPr>
          </a:p>
        </p:txBody>
      </p:sp>
      <p:sp>
        <p:nvSpPr>
          <p:cNvPr id="402" name="Google Shape;402;p62"/>
          <p:cNvSpPr txBox="1"/>
          <p:nvPr/>
        </p:nvSpPr>
        <p:spPr>
          <a:xfrm>
            <a:off x="198750" y="1319950"/>
            <a:ext cx="5074200" cy="2217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2"/>
                </a:solidFill>
              </a:rPr>
              <a:t>Atmosphere has applied for a permit with the state to withdraw</a:t>
            </a:r>
            <a:r>
              <a:rPr b="1" lang="en" sz="1800">
                <a:solidFill>
                  <a:schemeClr val="lt2"/>
                </a:solidFill>
              </a:rPr>
              <a:t> up to 2 Million gallons per day from the Potomac</a:t>
            </a:r>
            <a:r>
              <a:rPr lang="en" sz="1800">
                <a:solidFill>
                  <a:schemeClr val="lt2"/>
                </a:solidFill>
              </a:rPr>
              <a:t>. </a:t>
            </a:r>
            <a:br>
              <a:rPr lang="en" sz="1800">
                <a:solidFill>
                  <a:schemeClr val="lt2"/>
                </a:solidFill>
              </a:rPr>
            </a:br>
            <a:endParaRPr sz="1800">
              <a:solidFill>
                <a:schemeClr val="lt2"/>
              </a:solidFill>
            </a:endParaRPr>
          </a:p>
          <a:p>
            <a:pPr indent="0" lvl="0" marL="0" rtl="0" algn="l">
              <a:spcBef>
                <a:spcPts val="0"/>
              </a:spcBef>
              <a:spcAft>
                <a:spcPts val="0"/>
              </a:spcAft>
              <a:buNone/>
            </a:pPr>
            <a:r>
              <a:rPr b="1" lang="en" sz="1900">
                <a:solidFill>
                  <a:schemeClr val="lt2"/>
                </a:solidFill>
              </a:rPr>
              <a:t>Atmosphere predicts a loss of 67% to evaporation</a:t>
            </a:r>
            <a:r>
              <a:rPr lang="en" sz="1900">
                <a:solidFill>
                  <a:schemeClr val="lt2"/>
                </a:solidFill>
              </a:rPr>
              <a:t> or other loss. </a:t>
            </a:r>
            <a:endParaRPr sz="1900">
              <a:solidFill>
                <a:schemeClr val="lt2"/>
              </a:solidFill>
            </a:endParaRPr>
          </a:p>
          <a:p>
            <a:pPr indent="0" lvl="0" marL="0" rtl="0" algn="l">
              <a:spcBef>
                <a:spcPts val="0"/>
              </a:spcBef>
              <a:spcAft>
                <a:spcPts val="0"/>
              </a:spcAft>
              <a:buNone/>
            </a:pPr>
            <a:r>
              <a:t/>
            </a:r>
            <a:endParaRPr sz="1900">
              <a:solidFill>
                <a:schemeClr val="lt2"/>
              </a:solidFill>
            </a:endParaRPr>
          </a:p>
          <a:p>
            <a:pPr indent="0" lvl="0" marL="0" rtl="0" algn="l">
              <a:spcBef>
                <a:spcPts val="0"/>
              </a:spcBef>
              <a:spcAft>
                <a:spcPts val="0"/>
              </a:spcAft>
              <a:buNone/>
            </a:pPr>
            <a:r>
              <a:rPr lang="en" sz="1900">
                <a:solidFill>
                  <a:schemeClr val="lt2"/>
                </a:solidFill>
              </a:rPr>
              <a:t>Water is only used for cooling when air temperatures exceed roughly 75°F </a:t>
            </a:r>
            <a:r>
              <a:rPr b="1" lang="en" sz="1900">
                <a:solidFill>
                  <a:schemeClr val="lt2"/>
                </a:solidFill>
              </a:rPr>
              <a:t>Meaning the data center will draw water when the river is at its lowest. </a:t>
            </a:r>
            <a:endParaRPr sz="1900">
              <a:solidFill>
                <a:schemeClr val="lt2"/>
              </a:solidFill>
            </a:endParaRPr>
          </a:p>
        </p:txBody>
      </p:sp>
      <p:pic>
        <p:nvPicPr>
          <p:cNvPr id="403" name="Google Shape;403;p62"/>
          <p:cNvPicPr preferRelativeResize="0"/>
          <p:nvPr/>
        </p:nvPicPr>
        <p:blipFill rotWithShape="1">
          <a:blip r:embed="rId3">
            <a:alphaModFix/>
          </a:blip>
          <a:srcRect b="6899" l="2828" r="0" t="0"/>
          <a:stretch/>
        </p:blipFill>
        <p:spPr>
          <a:xfrm>
            <a:off x="5690125" y="1243325"/>
            <a:ext cx="4763151" cy="35368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p63"/>
          <p:cNvSpPr txBox="1"/>
          <p:nvPr/>
        </p:nvSpPr>
        <p:spPr>
          <a:xfrm>
            <a:off x="292325" y="210600"/>
            <a:ext cx="7004400" cy="809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latin typeface="Roboto Serif"/>
                <a:ea typeface="Roboto Serif"/>
                <a:cs typeface="Roboto Serif"/>
                <a:sym typeface="Roboto Serif"/>
              </a:rPr>
              <a:t>Closed Loop System Relies on Bleach</a:t>
            </a:r>
            <a:endParaRPr sz="3300">
              <a:solidFill>
                <a:schemeClr val="dk1"/>
              </a:solidFill>
              <a:latin typeface="Roboto Serif"/>
              <a:ea typeface="Roboto Serif"/>
              <a:cs typeface="Roboto Serif"/>
              <a:sym typeface="Roboto Serif"/>
            </a:endParaRPr>
          </a:p>
        </p:txBody>
      </p:sp>
      <p:sp>
        <p:nvSpPr>
          <p:cNvPr id="409" name="Google Shape;409;p63"/>
          <p:cNvSpPr txBox="1"/>
          <p:nvPr/>
        </p:nvSpPr>
        <p:spPr>
          <a:xfrm>
            <a:off x="198750" y="1078650"/>
            <a:ext cx="5074200" cy="1132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Roboto"/>
                <a:ea typeface="Roboto"/>
                <a:cs typeface="Roboto"/>
                <a:sym typeface="Roboto"/>
              </a:rPr>
              <a:t>Water from the closed system is cycled multiple times and  would be discharged at a higher temperature with impacts on aquatic life.</a:t>
            </a:r>
            <a:endParaRPr sz="2000">
              <a:solidFill>
                <a:schemeClr val="dk1"/>
              </a:solidFill>
              <a:latin typeface="Roboto"/>
              <a:ea typeface="Roboto"/>
              <a:cs typeface="Roboto"/>
              <a:sym typeface="Roboto"/>
            </a:endParaRPr>
          </a:p>
          <a:p>
            <a:pPr indent="0" lvl="0" marL="0" rtl="0" algn="l">
              <a:spcBef>
                <a:spcPts val="0"/>
              </a:spcBef>
              <a:spcAft>
                <a:spcPts val="0"/>
              </a:spcAft>
              <a:buNone/>
            </a:pPr>
            <a:r>
              <a:t/>
            </a:r>
            <a:endParaRPr sz="2000">
              <a:solidFill>
                <a:schemeClr val="dk1"/>
              </a:solidFill>
              <a:latin typeface="Roboto"/>
              <a:ea typeface="Roboto"/>
              <a:cs typeface="Roboto"/>
              <a:sym typeface="Roboto"/>
            </a:endParaRPr>
          </a:p>
          <a:p>
            <a:pPr indent="0" lvl="0" marL="0" rtl="0" algn="l">
              <a:spcBef>
                <a:spcPts val="0"/>
              </a:spcBef>
              <a:spcAft>
                <a:spcPts val="0"/>
              </a:spcAft>
              <a:buClr>
                <a:schemeClr val="lt2"/>
              </a:buClr>
              <a:buSzPts val="1100"/>
              <a:buFont typeface="Arial"/>
              <a:buNone/>
            </a:pPr>
            <a:r>
              <a:rPr lang="en" sz="2100">
                <a:solidFill>
                  <a:schemeClr val="lt2"/>
                </a:solidFill>
              </a:rPr>
              <a:t>From Atmosphere: </a:t>
            </a:r>
            <a:r>
              <a:rPr i="1" lang="en" sz="2100">
                <a:solidFill>
                  <a:schemeClr val="lt2"/>
                </a:solidFill>
              </a:rPr>
              <a:t>The only chemical used is a targeted oxidant </a:t>
            </a:r>
            <a:r>
              <a:rPr b="1" i="1" lang="en" sz="2100">
                <a:solidFill>
                  <a:schemeClr val="lt2"/>
                </a:solidFill>
              </a:rPr>
              <a:t>(sodium hypochlorite) </a:t>
            </a:r>
            <a:r>
              <a:rPr b="1" lang="en" sz="2100">
                <a:solidFill>
                  <a:schemeClr val="lt2"/>
                </a:solidFill>
              </a:rPr>
              <a:t>[bleach]</a:t>
            </a:r>
            <a:r>
              <a:rPr i="1" lang="en" sz="2100">
                <a:solidFill>
                  <a:schemeClr val="lt2"/>
                </a:solidFill>
              </a:rPr>
              <a:t> for biological control. Sodium hypochlorite is fully neutralized prior to discharge </a:t>
            </a:r>
            <a:r>
              <a:rPr lang="en" sz="2100">
                <a:solidFill>
                  <a:schemeClr val="lt2"/>
                </a:solidFill>
              </a:rPr>
              <a:t>[into the river].</a:t>
            </a:r>
            <a:endParaRPr sz="3000">
              <a:solidFill>
                <a:schemeClr val="dk1"/>
              </a:solidFill>
              <a:latin typeface="Roboto"/>
              <a:ea typeface="Roboto"/>
              <a:cs typeface="Roboto"/>
              <a:sym typeface="Roboto"/>
            </a:endParaRPr>
          </a:p>
          <a:p>
            <a:pPr indent="0" lvl="0" marL="0" rtl="0" algn="l">
              <a:spcBef>
                <a:spcPts val="0"/>
              </a:spcBef>
              <a:spcAft>
                <a:spcPts val="0"/>
              </a:spcAft>
              <a:buNone/>
            </a:pPr>
            <a:r>
              <a:t/>
            </a:r>
            <a:endParaRPr sz="2000">
              <a:solidFill>
                <a:schemeClr val="dk1"/>
              </a:solidFill>
              <a:latin typeface="Roboto"/>
              <a:ea typeface="Roboto"/>
              <a:cs typeface="Roboto"/>
              <a:sym typeface="Roboto"/>
            </a:endParaRPr>
          </a:p>
        </p:txBody>
      </p:sp>
      <p:pic>
        <p:nvPicPr>
          <p:cNvPr id="410" name="Google Shape;410;p63"/>
          <p:cNvPicPr preferRelativeResize="0"/>
          <p:nvPr/>
        </p:nvPicPr>
        <p:blipFill rotWithShape="1">
          <a:blip r:embed="rId3">
            <a:alphaModFix/>
          </a:blip>
          <a:srcRect b="6899" l="2828" r="0" t="0"/>
          <a:stretch/>
        </p:blipFill>
        <p:spPr>
          <a:xfrm>
            <a:off x="5690125" y="1243325"/>
            <a:ext cx="4763151" cy="353685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EF1"/>
        </a:solidFill>
      </p:bgPr>
    </p:bg>
    <p:spTree>
      <p:nvGrpSpPr>
        <p:cNvPr id="414" name="Shape 414"/>
        <p:cNvGrpSpPr/>
        <p:nvPr/>
      </p:nvGrpSpPr>
      <p:grpSpPr>
        <a:xfrm>
          <a:off x="0" y="0"/>
          <a:ext cx="0" cy="0"/>
          <a:chOff x="0" y="0"/>
          <a:chExt cx="0" cy="0"/>
        </a:xfrm>
      </p:grpSpPr>
      <p:sp>
        <p:nvSpPr>
          <p:cNvPr id="415" name="Google Shape;415;p64"/>
          <p:cNvSpPr txBox="1"/>
          <p:nvPr>
            <p:ph idx="4294967295" type="subTitle"/>
          </p:nvPr>
        </p:nvSpPr>
        <p:spPr>
          <a:xfrm>
            <a:off x="1032600" y="257925"/>
            <a:ext cx="7078800" cy="7521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b="1" lang="en" sz="3400">
                <a:solidFill>
                  <a:srgbClr val="1E3D58"/>
                </a:solidFill>
                <a:latin typeface="Montserrat"/>
                <a:ea typeface="Montserrat"/>
                <a:cs typeface="Montserrat"/>
                <a:sym typeface="Montserrat"/>
              </a:rPr>
              <a:t>Piedmont Sole Source Aquifer</a:t>
            </a:r>
            <a:endParaRPr b="1" sz="3400">
              <a:solidFill>
                <a:srgbClr val="1E3D58"/>
              </a:solidFill>
              <a:latin typeface="Montserrat"/>
              <a:ea typeface="Montserrat"/>
              <a:cs typeface="Montserrat"/>
              <a:sym typeface="Montserrat"/>
            </a:endParaRPr>
          </a:p>
        </p:txBody>
      </p:sp>
      <p:sp>
        <p:nvSpPr>
          <p:cNvPr id="416" name="Google Shape;416;p64"/>
          <p:cNvSpPr txBox="1"/>
          <p:nvPr/>
        </p:nvSpPr>
        <p:spPr>
          <a:xfrm>
            <a:off x="609125" y="1010025"/>
            <a:ext cx="3675000" cy="3786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rgbClr val="1E3D58"/>
              </a:solidFill>
              <a:latin typeface="Roboto"/>
              <a:ea typeface="Roboto"/>
              <a:cs typeface="Roboto"/>
              <a:sym typeface="Roboto"/>
            </a:endParaRPr>
          </a:p>
          <a:p>
            <a:pPr indent="-342900" lvl="0" marL="457200" rtl="0" algn="l">
              <a:spcBef>
                <a:spcPts val="0"/>
              </a:spcBef>
              <a:spcAft>
                <a:spcPts val="0"/>
              </a:spcAft>
              <a:buClr>
                <a:srgbClr val="1E3D58"/>
              </a:buClr>
              <a:buSzPts val="1800"/>
              <a:buFont typeface="Roboto"/>
              <a:buChar char="●"/>
            </a:pPr>
            <a:r>
              <a:rPr lang="en" sz="1800">
                <a:solidFill>
                  <a:srgbClr val="1E3D58"/>
                </a:solidFill>
                <a:latin typeface="Roboto"/>
                <a:ea typeface="Roboto"/>
                <a:cs typeface="Roboto"/>
                <a:sym typeface="Roboto"/>
              </a:rPr>
              <a:t>Supplies at least 50% of the drinking water to the service area - 135 square miles.</a:t>
            </a:r>
            <a:br>
              <a:rPr lang="en" sz="1800">
                <a:solidFill>
                  <a:srgbClr val="1E3D58"/>
                </a:solidFill>
                <a:latin typeface="Roboto"/>
                <a:ea typeface="Roboto"/>
                <a:cs typeface="Roboto"/>
                <a:sym typeface="Roboto"/>
              </a:rPr>
            </a:br>
            <a:endParaRPr sz="1800">
              <a:solidFill>
                <a:srgbClr val="1E3D58"/>
              </a:solidFill>
              <a:latin typeface="Roboto"/>
              <a:ea typeface="Roboto"/>
              <a:cs typeface="Roboto"/>
              <a:sym typeface="Roboto"/>
            </a:endParaRPr>
          </a:p>
          <a:p>
            <a:pPr indent="-342900" lvl="0" marL="457200" rtl="0" algn="l">
              <a:spcBef>
                <a:spcPts val="0"/>
              </a:spcBef>
              <a:spcAft>
                <a:spcPts val="0"/>
              </a:spcAft>
              <a:buClr>
                <a:srgbClr val="1E3D58"/>
              </a:buClr>
              <a:buSzPts val="1800"/>
              <a:buFont typeface="Roboto"/>
              <a:buChar char="●"/>
            </a:pPr>
            <a:r>
              <a:rPr lang="en" sz="1800">
                <a:solidFill>
                  <a:srgbClr val="1E3D58"/>
                </a:solidFill>
                <a:latin typeface="Roboto"/>
                <a:ea typeface="Roboto"/>
                <a:cs typeface="Roboto"/>
                <a:sym typeface="Roboto"/>
              </a:rPr>
              <a:t>No viable alternatives should the water become contaminated/supply dwindle</a:t>
            </a:r>
            <a:br>
              <a:rPr lang="en" sz="1800">
                <a:solidFill>
                  <a:srgbClr val="1E3D58"/>
                </a:solidFill>
                <a:latin typeface="Roboto"/>
                <a:ea typeface="Roboto"/>
                <a:cs typeface="Roboto"/>
                <a:sym typeface="Roboto"/>
              </a:rPr>
            </a:br>
            <a:endParaRPr sz="1800">
              <a:solidFill>
                <a:srgbClr val="1E3D58"/>
              </a:solidFill>
              <a:latin typeface="Roboto"/>
              <a:ea typeface="Roboto"/>
              <a:cs typeface="Roboto"/>
              <a:sym typeface="Roboto"/>
            </a:endParaRPr>
          </a:p>
          <a:p>
            <a:pPr indent="-342900" lvl="0" marL="457200" rtl="0" algn="l">
              <a:spcBef>
                <a:spcPts val="0"/>
              </a:spcBef>
              <a:spcAft>
                <a:spcPts val="0"/>
              </a:spcAft>
              <a:buClr>
                <a:srgbClr val="1E3D58"/>
              </a:buClr>
              <a:buSzPts val="1800"/>
              <a:buFont typeface="Roboto"/>
              <a:buChar char="●"/>
            </a:pPr>
            <a:r>
              <a:rPr lang="en" sz="1800">
                <a:solidFill>
                  <a:srgbClr val="1E3D58"/>
                </a:solidFill>
                <a:latin typeface="Roboto"/>
                <a:ea typeface="Roboto"/>
                <a:cs typeface="Roboto"/>
                <a:sym typeface="Roboto"/>
              </a:rPr>
              <a:t>Fractured c</a:t>
            </a:r>
            <a:r>
              <a:rPr lang="en" sz="1800">
                <a:solidFill>
                  <a:srgbClr val="1E3D58"/>
                </a:solidFill>
                <a:latin typeface="Roboto"/>
                <a:ea typeface="Roboto"/>
                <a:cs typeface="Roboto"/>
                <a:sym typeface="Roboto"/>
              </a:rPr>
              <a:t>rystalline</a:t>
            </a:r>
            <a:r>
              <a:rPr lang="en" sz="1800">
                <a:solidFill>
                  <a:srgbClr val="1E3D58"/>
                </a:solidFill>
                <a:latin typeface="Roboto"/>
                <a:ea typeface="Roboto"/>
                <a:cs typeface="Roboto"/>
                <a:sym typeface="Roboto"/>
              </a:rPr>
              <a:t> geology is unique - more prone to </a:t>
            </a:r>
            <a:r>
              <a:rPr lang="en" sz="1800">
                <a:solidFill>
                  <a:srgbClr val="1E3D58"/>
                </a:solidFill>
                <a:latin typeface="Roboto"/>
                <a:ea typeface="Roboto"/>
                <a:cs typeface="Roboto"/>
                <a:sym typeface="Roboto"/>
              </a:rPr>
              <a:t>contamination</a:t>
            </a:r>
            <a:r>
              <a:rPr lang="en" sz="1800">
                <a:solidFill>
                  <a:srgbClr val="1E3D58"/>
                </a:solidFill>
                <a:latin typeface="Roboto"/>
                <a:ea typeface="Roboto"/>
                <a:cs typeface="Roboto"/>
                <a:sym typeface="Roboto"/>
              </a:rPr>
              <a:t> than other aquifers</a:t>
            </a:r>
            <a:endParaRPr sz="1800">
              <a:solidFill>
                <a:srgbClr val="1E3D58"/>
              </a:solidFill>
              <a:latin typeface="Roboto"/>
              <a:ea typeface="Roboto"/>
              <a:cs typeface="Roboto"/>
              <a:sym typeface="Roboto"/>
            </a:endParaRPr>
          </a:p>
        </p:txBody>
      </p:sp>
      <p:pic>
        <p:nvPicPr>
          <p:cNvPr id="417" name="Google Shape;417;p64" title="Document_2025-03-10_143637.jpg"/>
          <p:cNvPicPr preferRelativeResize="0"/>
          <p:nvPr/>
        </p:nvPicPr>
        <p:blipFill>
          <a:blip r:embed="rId3">
            <a:alphaModFix/>
          </a:blip>
          <a:stretch>
            <a:fillRect/>
          </a:stretch>
        </p:blipFill>
        <p:spPr>
          <a:xfrm>
            <a:off x="4572000" y="875775"/>
            <a:ext cx="3956951" cy="4805724"/>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EF1"/>
        </a:solidFill>
      </p:bgPr>
    </p:bg>
    <p:spTree>
      <p:nvGrpSpPr>
        <p:cNvPr id="421" name="Shape 421"/>
        <p:cNvGrpSpPr/>
        <p:nvPr/>
      </p:nvGrpSpPr>
      <p:grpSpPr>
        <a:xfrm>
          <a:off x="0" y="0"/>
          <a:ext cx="0" cy="0"/>
          <a:chOff x="0" y="0"/>
          <a:chExt cx="0" cy="0"/>
        </a:xfrm>
      </p:grpSpPr>
      <p:pic>
        <p:nvPicPr>
          <p:cNvPr id="422" name="Google Shape;422;p65"/>
          <p:cNvPicPr preferRelativeResize="0"/>
          <p:nvPr/>
        </p:nvPicPr>
        <p:blipFill>
          <a:blip r:embed="rId3">
            <a:alphaModFix/>
          </a:blip>
          <a:stretch>
            <a:fillRect/>
          </a:stretch>
        </p:blipFill>
        <p:spPr>
          <a:xfrm>
            <a:off x="1259775" y="-273675"/>
            <a:ext cx="7355898" cy="5417174"/>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id="427" name="Google Shape;427;p66"/>
          <p:cNvSpPr txBox="1"/>
          <p:nvPr/>
        </p:nvSpPr>
        <p:spPr>
          <a:xfrm>
            <a:off x="299875" y="941425"/>
            <a:ext cx="4387200" cy="2538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lt2"/>
              </a:buClr>
              <a:buSzPts val="1100"/>
              <a:buFont typeface="Arial"/>
              <a:buNone/>
            </a:pPr>
            <a:r>
              <a:t/>
            </a:r>
            <a:endParaRPr b="1" sz="1100">
              <a:solidFill>
                <a:srgbClr val="222222"/>
              </a:solidFill>
              <a:highlight>
                <a:srgbClr val="FFFFFF"/>
              </a:highlight>
            </a:endParaRPr>
          </a:p>
          <a:p>
            <a:pPr indent="0" lvl="0" marL="0" rtl="0" algn="l">
              <a:spcBef>
                <a:spcPts val="0"/>
              </a:spcBef>
              <a:spcAft>
                <a:spcPts val="0"/>
              </a:spcAft>
              <a:buClr>
                <a:schemeClr val="lt2"/>
              </a:buClr>
              <a:buSzPts val="1100"/>
              <a:buFont typeface="Arial"/>
              <a:buNone/>
            </a:pPr>
            <a:r>
              <a:rPr b="1" lang="en" sz="1700"/>
              <a:t>3% of Earth's water is </a:t>
            </a:r>
            <a:r>
              <a:rPr b="1" lang="en" sz="1700"/>
              <a:t>freshwater</a:t>
            </a:r>
            <a:r>
              <a:rPr b="1" lang="en" sz="1700"/>
              <a:t> and 0.5% of that is accessible and safe for human consumption</a:t>
            </a:r>
            <a:endParaRPr b="1" sz="1700"/>
          </a:p>
          <a:p>
            <a:pPr indent="0" lvl="0" marL="0" rtl="0" algn="l">
              <a:spcBef>
                <a:spcPts val="0"/>
              </a:spcBef>
              <a:spcAft>
                <a:spcPts val="0"/>
              </a:spcAft>
              <a:buClr>
                <a:schemeClr val="lt2"/>
              </a:buClr>
              <a:buSzPts val="1100"/>
              <a:buFont typeface="Arial"/>
              <a:buNone/>
            </a:pPr>
            <a:r>
              <a:t/>
            </a:r>
            <a:endParaRPr sz="1700"/>
          </a:p>
          <a:p>
            <a:pPr indent="0" lvl="0" marL="0" rtl="0" algn="l">
              <a:spcBef>
                <a:spcPts val="0"/>
              </a:spcBef>
              <a:spcAft>
                <a:spcPts val="0"/>
              </a:spcAft>
              <a:buClr>
                <a:schemeClr val="lt2"/>
              </a:buClr>
              <a:buSzPts val="1100"/>
              <a:buFont typeface="Arial"/>
              <a:buNone/>
            </a:pPr>
            <a:r>
              <a:rPr lang="en" sz="1700"/>
              <a:t>-N.VA datacenters collectively used 2 billion gallons in 2023</a:t>
            </a:r>
            <a:endParaRPr sz="1700"/>
          </a:p>
          <a:p>
            <a:pPr indent="0" lvl="0" marL="0" rtl="0" algn="l">
              <a:spcBef>
                <a:spcPts val="0"/>
              </a:spcBef>
              <a:spcAft>
                <a:spcPts val="0"/>
              </a:spcAft>
              <a:buClr>
                <a:schemeClr val="lt2"/>
              </a:buClr>
              <a:buSzPts val="1100"/>
              <a:buFont typeface="Arial"/>
              <a:buNone/>
            </a:pPr>
            <a:r>
              <a:rPr lang="en" sz="1700"/>
              <a:t>-Loudoun Co. (200 data centers) used 900 million gallons in 2023, impacting both surface and groundwater. This represents a 250% increase in water consumption since 2019</a:t>
            </a:r>
            <a:endParaRPr sz="1700"/>
          </a:p>
          <a:p>
            <a:pPr indent="0" lvl="0" marL="0" rtl="0" algn="l">
              <a:spcBef>
                <a:spcPts val="0"/>
              </a:spcBef>
              <a:spcAft>
                <a:spcPts val="0"/>
              </a:spcAft>
              <a:buClr>
                <a:schemeClr val="lt2"/>
              </a:buClr>
              <a:buSzPts val="1100"/>
              <a:buFont typeface="Arial"/>
              <a:buNone/>
            </a:pPr>
            <a:r>
              <a:t/>
            </a:r>
            <a:endParaRPr/>
          </a:p>
          <a:p>
            <a:pPr indent="0" lvl="0" marL="0" rtl="0" algn="l">
              <a:spcBef>
                <a:spcPts val="0"/>
              </a:spcBef>
              <a:spcAft>
                <a:spcPts val="0"/>
              </a:spcAft>
              <a:buNone/>
            </a:pPr>
            <a:r>
              <a:t/>
            </a:r>
            <a:endParaRPr/>
          </a:p>
        </p:txBody>
      </p:sp>
      <p:sp>
        <p:nvSpPr>
          <p:cNvPr id="428" name="Google Shape;428;p66"/>
          <p:cNvSpPr txBox="1"/>
          <p:nvPr/>
        </p:nvSpPr>
        <p:spPr>
          <a:xfrm>
            <a:off x="503750" y="323175"/>
            <a:ext cx="3867600" cy="53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lt2"/>
              </a:buClr>
              <a:buSzPts val="1100"/>
              <a:buFont typeface="Arial"/>
              <a:buNone/>
            </a:pPr>
            <a:r>
              <a:rPr b="1" lang="en" sz="2500">
                <a:latin typeface="Roboto Serif"/>
                <a:ea typeface="Roboto Serif"/>
                <a:cs typeface="Roboto Serif"/>
                <a:sym typeface="Roboto Serif"/>
              </a:rPr>
              <a:t>More About Water*</a:t>
            </a:r>
            <a:endParaRPr b="1" sz="2500">
              <a:latin typeface="Roboto Serif"/>
              <a:ea typeface="Roboto Serif"/>
              <a:cs typeface="Roboto Serif"/>
              <a:sym typeface="Roboto Serif"/>
            </a:endParaRPr>
          </a:p>
          <a:p>
            <a:pPr indent="0" lvl="0" marL="0" rtl="0" algn="l">
              <a:spcBef>
                <a:spcPts val="0"/>
              </a:spcBef>
              <a:spcAft>
                <a:spcPts val="0"/>
              </a:spcAft>
              <a:buNone/>
            </a:pPr>
            <a:r>
              <a:t/>
            </a:r>
            <a:endParaRPr>
              <a:solidFill>
                <a:schemeClr val="dk1"/>
              </a:solidFill>
              <a:latin typeface="Roboto"/>
              <a:ea typeface="Roboto"/>
              <a:cs typeface="Roboto"/>
              <a:sym typeface="Roboto"/>
            </a:endParaRPr>
          </a:p>
        </p:txBody>
      </p:sp>
      <p:sp>
        <p:nvSpPr>
          <p:cNvPr id="429" name="Google Shape;429;p66"/>
          <p:cNvSpPr txBox="1"/>
          <p:nvPr/>
        </p:nvSpPr>
        <p:spPr>
          <a:xfrm>
            <a:off x="723500" y="4117425"/>
            <a:ext cx="30000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lt2"/>
                </a:solidFill>
              </a:rPr>
              <a:t>*Environmental and Energy Study Institute 2025</a:t>
            </a:r>
            <a:endParaRPr/>
          </a:p>
        </p:txBody>
      </p:sp>
      <p:pic>
        <p:nvPicPr>
          <p:cNvPr id="430" name="Google Shape;430;p66"/>
          <p:cNvPicPr preferRelativeResize="0"/>
          <p:nvPr/>
        </p:nvPicPr>
        <p:blipFill rotWithShape="1">
          <a:blip r:embed="rId3">
            <a:alphaModFix/>
          </a:blip>
          <a:srcRect b="0" l="7442" r="0" t="0"/>
          <a:stretch/>
        </p:blipFill>
        <p:spPr>
          <a:xfrm>
            <a:off x="4694525" y="428650"/>
            <a:ext cx="4387200" cy="3967442"/>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sp>
        <p:nvSpPr>
          <p:cNvPr id="435" name="Google Shape;435;p67"/>
          <p:cNvSpPr txBox="1"/>
          <p:nvPr>
            <p:ph idx="1" type="subTitle"/>
          </p:nvPr>
        </p:nvSpPr>
        <p:spPr>
          <a:xfrm>
            <a:off x="174650" y="179000"/>
            <a:ext cx="5458200" cy="7530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en"/>
              <a:t>Fire Risk</a:t>
            </a:r>
            <a:endParaRPr/>
          </a:p>
        </p:txBody>
      </p:sp>
      <p:sp>
        <p:nvSpPr>
          <p:cNvPr id="436" name="Google Shape;436;p67"/>
          <p:cNvSpPr txBox="1"/>
          <p:nvPr>
            <p:ph idx="3" type="body"/>
          </p:nvPr>
        </p:nvSpPr>
        <p:spPr>
          <a:xfrm>
            <a:off x="594750" y="852575"/>
            <a:ext cx="7954500" cy="106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rgbClr val="1E3D58"/>
                </a:solidFill>
              </a:rPr>
              <a:t>Both back up batteries and the data centers themselves </a:t>
            </a:r>
            <a:r>
              <a:rPr lang="en" sz="2000" u="sng">
                <a:solidFill>
                  <a:srgbClr val="1E3D58"/>
                </a:solidFill>
                <a:hlinkClick r:id="rId3">
                  <a:extLst>
                    <a:ext uri="{A12FA001-AC4F-418D-AE19-62706E023703}">
                      <ahyp:hlinkClr val="tx"/>
                    </a:ext>
                  </a:extLst>
                </a:hlinkClick>
              </a:rPr>
              <a:t>represent unique challenges for </a:t>
            </a:r>
            <a:r>
              <a:rPr lang="en" sz="2000" u="sng">
                <a:solidFill>
                  <a:srgbClr val="1E3D58"/>
                </a:solidFill>
                <a:hlinkClick r:id="rId4">
                  <a:extLst>
                    <a:ext uri="{A12FA001-AC4F-418D-AE19-62706E023703}">
                      <ahyp:hlinkClr val="tx"/>
                    </a:ext>
                  </a:extLst>
                </a:hlinkClick>
              </a:rPr>
              <a:t>firefighters</a:t>
            </a:r>
            <a:r>
              <a:rPr lang="en" sz="2000" u="sng">
                <a:solidFill>
                  <a:srgbClr val="1E3D58"/>
                </a:solidFill>
                <a:hlinkClick r:id="rId5">
                  <a:extLst>
                    <a:ext uri="{A12FA001-AC4F-418D-AE19-62706E023703}">
                      <ahyp:hlinkClr val="tx"/>
                    </a:ext>
                  </a:extLst>
                </a:hlinkClick>
              </a:rPr>
              <a:t>. </a:t>
            </a:r>
            <a:endParaRPr sz="2000">
              <a:solidFill>
                <a:srgbClr val="1E3D58"/>
              </a:solidFill>
            </a:endParaRPr>
          </a:p>
          <a:p>
            <a:pPr indent="0" lvl="0" marL="0" rtl="0" algn="l">
              <a:spcBef>
                <a:spcPts val="1200"/>
              </a:spcBef>
              <a:spcAft>
                <a:spcPts val="1200"/>
              </a:spcAft>
              <a:buNone/>
            </a:pPr>
            <a:r>
              <a:rPr lang="en" sz="2000">
                <a:solidFill>
                  <a:srgbClr val="1E3D58"/>
                </a:solidFill>
              </a:rPr>
              <a:t>Because of the high voltage needed, the buildings are built without “vault rooms” that shield the rest of the structure from electrical fires. </a:t>
            </a:r>
            <a:r>
              <a:rPr lang="en" sz="2000">
                <a:solidFill>
                  <a:srgbClr val="1E3D58"/>
                </a:solidFill>
              </a:rPr>
              <a:t>Dickerson</a:t>
            </a:r>
            <a:r>
              <a:rPr lang="en" sz="2000">
                <a:solidFill>
                  <a:srgbClr val="1E3D58"/>
                </a:solidFill>
              </a:rPr>
              <a:t> is in the only part of the county with only a volunteer fire department. </a:t>
            </a:r>
            <a:endParaRPr sz="2000">
              <a:solidFill>
                <a:srgbClr val="1E3D58"/>
              </a:solidFill>
            </a:endParaRPr>
          </a:p>
        </p:txBody>
      </p:sp>
      <p:pic>
        <p:nvPicPr>
          <p:cNvPr id="437" name="Google Shape;437;p67"/>
          <p:cNvPicPr preferRelativeResize="0"/>
          <p:nvPr/>
        </p:nvPicPr>
        <p:blipFill>
          <a:blip r:embed="rId6">
            <a:alphaModFix/>
          </a:blip>
          <a:stretch>
            <a:fillRect/>
          </a:stretch>
        </p:blipFill>
        <p:spPr>
          <a:xfrm>
            <a:off x="2178225" y="3282850"/>
            <a:ext cx="5170289" cy="226705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sp>
        <p:nvSpPr>
          <p:cNvPr id="442" name="Google Shape;442;p68"/>
          <p:cNvSpPr txBox="1"/>
          <p:nvPr>
            <p:ph idx="1" type="subTitle"/>
          </p:nvPr>
        </p:nvSpPr>
        <p:spPr>
          <a:xfrm>
            <a:off x="1056250" y="257925"/>
            <a:ext cx="7141800" cy="7530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en"/>
              <a:t>Again - Transparency is Lacking</a:t>
            </a:r>
            <a:endParaRPr/>
          </a:p>
        </p:txBody>
      </p:sp>
      <p:sp>
        <p:nvSpPr>
          <p:cNvPr id="443" name="Google Shape;443;p68"/>
          <p:cNvSpPr txBox="1"/>
          <p:nvPr/>
        </p:nvSpPr>
        <p:spPr>
          <a:xfrm>
            <a:off x="564450" y="1407575"/>
            <a:ext cx="8015100" cy="36480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0"/>
              </a:spcAft>
              <a:buNone/>
            </a:pPr>
            <a:r>
              <a:rPr lang="en" sz="2500">
                <a:solidFill>
                  <a:schemeClr val="dk1"/>
                </a:solidFill>
                <a:latin typeface="Roboto"/>
                <a:ea typeface="Roboto"/>
                <a:cs typeface="Roboto"/>
                <a:sym typeface="Roboto"/>
              </a:rPr>
              <a:t>This project was preliminarily approved without:</a:t>
            </a:r>
            <a:br>
              <a:rPr lang="en" sz="2500">
                <a:solidFill>
                  <a:schemeClr val="dk1"/>
                </a:solidFill>
                <a:latin typeface="Roboto"/>
                <a:ea typeface="Roboto"/>
                <a:cs typeface="Roboto"/>
                <a:sym typeface="Roboto"/>
              </a:rPr>
            </a:br>
            <a:endParaRPr sz="2500">
              <a:solidFill>
                <a:schemeClr val="dk1"/>
              </a:solidFill>
              <a:latin typeface="Roboto"/>
              <a:ea typeface="Roboto"/>
              <a:cs typeface="Roboto"/>
              <a:sym typeface="Roboto"/>
            </a:endParaRPr>
          </a:p>
          <a:p>
            <a:pPr indent="-387350" lvl="0" marL="457200" rtl="0" algn="l">
              <a:spcBef>
                <a:spcPts val="0"/>
              </a:spcBef>
              <a:spcAft>
                <a:spcPts val="0"/>
              </a:spcAft>
              <a:buClr>
                <a:schemeClr val="dk1"/>
              </a:buClr>
              <a:buSzPts val="2500"/>
              <a:buFont typeface="Roboto"/>
              <a:buChar char="●"/>
            </a:pPr>
            <a:r>
              <a:rPr lang="en" sz="2500">
                <a:solidFill>
                  <a:schemeClr val="dk1"/>
                </a:solidFill>
                <a:latin typeface="Roboto"/>
                <a:ea typeface="Roboto"/>
                <a:cs typeface="Roboto"/>
                <a:sym typeface="Roboto"/>
              </a:rPr>
              <a:t> A regulatory framework governing this type of completely novel land use</a:t>
            </a:r>
            <a:br>
              <a:rPr lang="en" sz="2500">
                <a:solidFill>
                  <a:schemeClr val="dk1"/>
                </a:solidFill>
                <a:latin typeface="Roboto"/>
                <a:ea typeface="Roboto"/>
                <a:cs typeface="Roboto"/>
                <a:sym typeface="Roboto"/>
              </a:rPr>
            </a:br>
            <a:endParaRPr sz="2500">
              <a:solidFill>
                <a:schemeClr val="dk1"/>
              </a:solidFill>
              <a:latin typeface="Roboto"/>
              <a:ea typeface="Roboto"/>
              <a:cs typeface="Roboto"/>
              <a:sym typeface="Roboto"/>
            </a:endParaRPr>
          </a:p>
          <a:p>
            <a:pPr indent="-387350" lvl="0" marL="457200" rtl="0" algn="l">
              <a:spcBef>
                <a:spcPts val="0"/>
              </a:spcBef>
              <a:spcAft>
                <a:spcPts val="0"/>
              </a:spcAft>
              <a:buClr>
                <a:schemeClr val="dk1"/>
              </a:buClr>
              <a:buSzPts val="2500"/>
              <a:buFont typeface="Roboto"/>
              <a:buChar char="●"/>
            </a:pPr>
            <a:r>
              <a:rPr lang="en" sz="2500">
                <a:solidFill>
                  <a:schemeClr val="dk1"/>
                </a:solidFill>
                <a:latin typeface="Roboto"/>
                <a:ea typeface="Roboto"/>
                <a:cs typeface="Roboto"/>
                <a:sym typeface="Roboto"/>
              </a:rPr>
              <a:t>A site plan </a:t>
            </a:r>
            <a:br>
              <a:rPr lang="en" sz="2500">
                <a:solidFill>
                  <a:schemeClr val="dk1"/>
                </a:solidFill>
                <a:latin typeface="Roboto"/>
                <a:ea typeface="Roboto"/>
                <a:cs typeface="Roboto"/>
                <a:sym typeface="Roboto"/>
              </a:rPr>
            </a:br>
            <a:endParaRPr sz="2500">
              <a:solidFill>
                <a:schemeClr val="dk1"/>
              </a:solidFill>
              <a:latin typeface="Roboto"/>
              <a:ea typeface="Roboto"/>
              <a:cs typeface="Roboto"/>
              <a:sym typeface="Roboto"/>
            </a:endParaRPr>
          </a:p>
          <a:p>
            <a:pPr indent="-387350" lvl="0" marL="457200" rtl="0" algn="l">
              <a:spcBef>
                <a:spcPts val="0"/>
              </a:spcBef>
              <a:spcAft>
                <a:spcPts val="0"/>
              </a:spcAft>
              <a:buClr>
                <a:schemeClr val="dk1"/>
              </a:buClr>
              <a:buSzPts val="2500"/>
              <a:buFont typeface="Roboto"/>
              <a:buChar char="●"/>
            </a:pPr>
            <a:r>
              <a:rPr lang="en" sz="2500">
                <a:solidFill>
                  <a:schemeClr val="dk1"/>
                </a:solidFill>
                <a:latin typeface="Roboto"/>
                <a:ea typeface="Roboto"/>
                <a:cs typeface="Roboto"/>
                <a:sym typeface="Roboto"/>
              </a:rPr>
              <a:t>Data on how much energy/water will be used or how this will impact rate payers</a:t>
            </a:r>
            <a:endParaRPr sz="2500">
              <a:solidFill>
                <a:schemeClr val="dk1"/>
              </a:solidFill>
              <a:latin typeface="Roboto"/>
              <a:ea typeface="Roboto"/>
              <a:cs typeface="Roboto"/>
              <a:sym typeface="Robot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EF1"/>
        </a:solidFill>
      </p:bgPr>
    </p:bg>
    <p:spTree>
      <p:nvGrpSpPr>
        <p:cNvPr id="258" name="Shape 258"/>
        <p:cNvGrpSpPr/>
        <p:nvPr/>
      </p:nvGrpSpPr>
      <p:grpSpPr>
        <a:xfrm>
          <a:off x="0" y="0"/>
          <a:ext cx="0" cy="0"/>
          <a:chOff x="0" y="0"/>
          <a:chExt cx="0" cy="0"/>
        </a:xfrm>
      </p:grpSpPr>
      <p:pic>
        <p:nvPicPr>
          <p:cNvPr id="259" name="Google Shape;259;p42"/>
          <p:cNvPicPr preferRelativeResize="0"/>
          <p:nvPr/>
        </p:nvPicPr>
        <p:blipFill>
          <a:blip r:embed="rId3">
            <a:alphaModFix/>
          </a:blip>
          <a:stretch>
            <a:fillRect/>
          </a:stretch>
        </p:blipFill>
        <p:spPr>
          <a:xfrm>
            <a:off x="95351" y="70575"/>
            <a:ext cx="8993224" cy="507292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sp>
        <p:nvSpPr>
          <p:cNvPr id="448" name="Google Shape;448;p69"/>
          <p:cNvSpPr txBox="1"/>
          <p:nvPr>
            <p:ph idx="1" type="subTitle"/>
          </p:nvPr>
        </p:nvSpPr>
        <p:spPr>
          <a:xfrm>
            <a:off x="238350" y="72875"/>
            <a:ext cx="8667300" cy="7530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en"/>
              <a:t>Power Needs</a:t>
            </a:r>
            <a:endParaRPr/>
          </a:p>
        </p:txBody>
      </p:sp>
      <p:sp>
        <p:nvSpPr>
          <p:cNvPr id="449" name="Google Shape;449;p69"/>
          <p:cNvSpPr txBox="1"/>
          <p:nvPr>
            <p:ph idx="3" type="body"/>
          </p:nvPr>
        </p:nvSpPr>
        <p:spPr>
          <a:xfrm>
            <a:off x="0" y="804625"/>
            <a:ext cx="5553600" cy="2790900"/>
          </a:xfrm>
          <a:prstGeom prst="rect">
            <a:avLst/>
          </a:prstGeom>
        </p:spPr>
        <p:txBody>
          <a:bodyPr anchorCtr="0" anchor="t" bIns="91425" lIns="91425" spcFirstLastPara="1" rIns="91425" wrap="square" tIns="91425">
            <a:noAutofit/>
          </a:bodyPr>
          <a:lstStyle/>
          <a:p>
            <a:pPr indent="-393700" lvl="0" marL="457200" rtl="0" algn="l">
              <a:lnSpc>
                <a:spcPct val="115000"/>
              </a:lnSpc>
              <a:spcBef>
                <a:spcPts val="0"/>
              </a:spcBef>
              <a:spcAft>
                <a:spcPts val="0"/>
              </a:spcAft>
              <a:buSzPts val="2600"/>
              <a:buChar char="●"/>
            </a:pPr>
            <a:r>
              <a:rPr lang="en" sz="1700">
                <a:solidFill>
                  <a:schemeClr val="lt2"/>
                </a:solidFill>
                <a:latin typeface="Arial"/>
                <a:ea typeface="Arial"/>
                <a:cs typeface="Arial"/>
                <a:sym typeface="Arial"/>
              </a:rPr>
              <a:t>The project will produce </a:t>
            </a:r>
            <a:r>
              <a:rPr b="1" lang="en" sz="1700">
                <a:solidFill>
                  <a:schemeClr val="lt2"/>
                </a:solidFill>
                <a:latin typeface="Arial"/>
                <a:ea typeface="Arial"/>
                <a:cs typeface="Arial"/>
                <a:sym typeface="Arial"/>
              </a:rPr>
              <a:t>none</a:t>
            </a:r>
            <a:r>
              <a:rPr lang="en" sz="1700">
                <a:solidFill>
                  <a:schemeClr val="lt2"/>
                </a:solidFill>
                <a:latin typeface="Arial"/>
                <a:ea typeface="Arial"/>
                <a:cs typeface="Arial"/>
                <a:sym typeface="Arial"/>
              </a:rPr>
              <a:t> of its own energy and instead pull from the Potomac Edison grid, only 8% of which is renewable. </a:t>
            </a:r>
            <a:br>
              <a:rPr lang="en" sz="1700">
                <a:solidFill>
                  <a:schemeClr val="lt2"/>
                </a:solidFill>
                <a:latin typeface="Arial"/>
                <a:ea typeface="Arial"/>
                <a:cs typeface="Arial"/>
                <a:sym typeface="Arial"/>
              </a:rPr>
            </a:br>
            <a:endParaRPr sz="1700">
              <a:solidFill>
                <a:schemeClr val="lt2"/>
              </a:solidFill>
              <a:latin typeface="Arial"/>
              <a:ea typeface="Arial"/>
              <a:cs typeface="Arial"/>
              <a:sym typeface="Arial"/>
            </a:endParaRPr>
          </a:p>
          <a:p>
            <a:pPr indent="-336550" lvl="0" marL="457200" rtl="0" algn="l">
              <a:lnSpc>
                <a:spcPct val="150000"/>
              </a:lnSpc>
              <a:spcBef>
                <a:spcPts val="0"/>
              </a:spcBef>
              <a:spcAft>
                <a:spcPts val="0"/>
              </a:spcAft>
              <a:buClr>
                <a:schemeClr val="lt2"/>
              </a:buClr>
              <a:buSzPts val="1700"/>
              <a:buFont typeface="Arial"/>
              <a:buChar char="●"/>
            </a:pPr>
            <a:r>
              <a:rPr b="1" lang="en" sz="1700">
                <a:solidFill>
                  <a:schemeClr val="lt2"/>
                </a:solidFill>
                <a:latin typeface="Arial"/>
                <a:ea typeface="Arial"/>
                <a:cs typeface="Arial"/>
                <a:sym typeface="Arial"/>
              </a:rPr>
              <a:t>Phase 1: 360 MW (149,000 homes/ 243,000 cars)</a:t>
            </a:r>
            <a:endParaRPr b="1" sz="1700">
              <a:solidFill>
                <a:schemeClr val="lt2"/>
              </a:solidFill>
              <a:latin typeface="Arial"/>
              <a:ea typeface="Arial"/>
              <a:cs typeface="Arial"/>
              <a:sym typeface="Arial"/>
            </a:endParaRPr>
          </a:p>
          <a:p>
            <a:pPr indent="-336550" lvl="0" marL="457200" rtl="0" algn="l">
              <a:lnSpc>
                <a:spcPct val="150000"/>
              </a:lnSpc>
              <a:spcBef>
                <a:spcPts val="0"/>
              </a:spcBef>
              <a:spcAft>
                <a:spcPts val="0"/>
              </a:spcAft>
              <a:buClr>
                <a:schemeClr val="lt2"/>
              </a:buClr>
              <a:buSzPts val="1700"/>
              <a:buFont typeface="Arial"/>
              <a:buChar char="●"/>
            </a:pPr>
            <a:r>
              <a:rPr b="1" lang="en" sz="1700">
                <a:solidFill>
                  <a:schemeClr val="lt2"/>
                </a:solidFill>
                <a:latin typeface="Arial"/>
                <a:ea typeface="Arial"/>
                <a:cs typeface="Arial"/>
                <a:sym typeface="Arial"/>
              </a:rPr>
              <a:t>Phase 2: 275 MW (114,000 homes/ 186,000 cars)</a:t>
            </a:r>
            <a:br>
              <a:rPr b="1" lang="en" sz="1700">
                <a:solidFill>
                  <a:schemeClr val="lt2"/>
                </a:solidFill>
                <a:latin typeface="Arial"/>
                <a:ea typeface="Arial"/>
                <a:cs typeface="Arial"/>
                <a:sym typeface="Arial"/>
              </a:rPr>
            </a:br>
            <a:endParaRPr b="1" sz="1700">
              <a:solidFill>
                <a:schemeClr val="lt2"/>
              </a:solidFill>
              <a:latin typeface="Arial"/>
              <a:ea typeface="Arial"/>
              <a:cs typeface="Arial"/>
              <a:sym typeface="Arial"/>
            </a:endParaRPr>
          </a:p>
          <a:p>
            <a:pPr indent="-330200" lvl="0" marL="457200" rtl="0" algn="l">
              <a:lnSpc>
                <a:spcPct val="150000"/>
              </a:lnSpc>
              <a:spcBef>
                <a:spcPts val="0"/>
              </a:spcBef>
              <a:spcAft>
                <a:spcPts val="0"/>
              </a:spcAft>
              <a:buClr>
                <a:schemeClr val="lt2"/>
              </a:buClr>
              <a:buSzPts val="1600"/>
              <a:buFont typeface="Arial"/>
              <a:buChar char="●"/>
            </a:pPr>
            <a:r>
              <a:rPr lang="en" sz="1700">
                <a:solidFill>
                  <a:schemeClr val="lt2"/>
                </a:solidFill>
                <a:latin typeface="Arial"/>
                <a:ea typeface="Arial"/>
                <a:cs typeface="Arial"/>
                <a:sym typeface="Arial"/>
              </a:rPr>
              <a:t>Full buildout would </a:t>
            </a:r>
            <a:r>
              <a:rPr b="1" lang="en" sz="1700">
                <a:solidFill>
                  <a:schemeClr val="lt2"/>
                </a:solidFill>
                <a:latin typeface="Arial"/>
                <a:ea typeface="Arial"/>
                <a:cs typeface="Arial"/>
                <a:sym typeface="Arial"/>
              </a:rPr>
              <a:t>triple</a:t>
            </a:r>
            <a:r>
              <a:rPr lang="en" sz="1700">
                <a:solidFill>
                  <a:schemeClr val="lt2"/>
                </a:solidFill>
                <a:latin typeface="Arial"/>
                <a:ea typeface="Arial"/>
                <a:cs typeface="Arial"/>
                <a:sym typeface="Arial"/>
              </a:rPr>
              <a:t> the county’s carbon emissions. PJM has forecast </a:t>
            </a:r>
            <a:r>
              <a:rPr b="1" lang="en" sz="1700">
                <a:solidFill>
                  <a:schemeClr val="lt2"/>
                </a:solidFill>
                <a:latin typeface="Arial"/>
                <a:ea typeface="Arial"/>
                <a:cs typeface="Arial"/>
                <a:sym typeface="Arial"/>
              </a:rPr>
              <a:t>rolling brown and black outs</a:t>
            </a:r>
            <a:r>
              <a:rPr lang="en" sz="1700">
                <a:solidFill>
                  <a:schemeClr val="lt2"/>
                </a:solidFill>
                <a:latin typeface="Arial"/>
                <a:ea typeface="Arial"/>
                <a:cs typeface="Arial"/>
                <a:sym typeface="Arial"/>
              </a:rPr>
              <a:t> due to the growing power needs of data centers as early as summer 2027.</a:t>
            </a:r>
            <a:r>
              <a:rPr lang="en" sz="1600">
                <a:solidFill>
                  <a:schemeClr val="lt2"/>
                </a:solidFill>
                <a:latin typeface="Arial"/>
                <a:ea typeface="Arial"/>
                <a:cs typeface="Arial"/>
                <a:sym typeface="Arial"/>
              </a:rPr>
              <a:t> </a:t>
            </a:r>
            <a:endParaRPr sz="1600">
              <a:solidFill>
                <a:schemeClr val="lt2"/>
              </a:solidFill>
              <a:latin typeface="Arial"/>
              <a:ea typeface="Arial"/>
              <a:cs typeface="Arial"/>
              <a:sym typeface="Arial"/>
            </a:endParaRPr>
          </a:p>
        </p:txBody>
      </p:sp>
      <p:pic>
        <p:nvPicPr>
          <p:cNvPr id="450" name="Google Shape;450;p69"/>
          <p:cNvPicPr preferRelativeResize="0"/>
          <p:nvPr/>
        </p:nvPicPr>
        <p:blipFill rotWithShape="1">
          <a:blip r:embed="rId3">
            <a:alphaModFix/>
          </a:blip>
          <a:srcRect b="0" l="16325" r="0" t="0"/>
          <a:stretch/>
        </p:blipFill>
        <p:spPr>
          <a:xfrm>
            <a:off x="5553525" y="804625"/>
            <a:ext cx="4212925" cy="310105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 name="Shape 454"/>
        <p:cNvGrpSpPr/>
        <p:nvPr/>
      </p:nvGrpSpPr>
      <p:grpSpPr>
        <a:xfrm>
          <a:off x="0" y="0"/>
          <a:ext cx="0" cy="0"/>
          <a:chOff x="0" y="0"/>
          <a:chExt cx="0" cy="0"/>
        </a:xfrm>
      </p:grpSpPr>
      <p:sp>
        <p:nvSpPr>
          <p:cNvPr id="455" name="Google Shape;455;p70"/>
          <p:cNvSpPr txBox="1"/>
          <p:nvPr>
            <p:ph idx="1" type="subTitle"/>
          </p:nvPr>
        </p:nvSpPr>
        <p:spPr>
          <a:xfrm>
            <a:off x="531200" y="161775"/>
            <a:ext cx="5458200" cy="7530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en"/>
              <a:t>Who pays? </a:t>
            </a:r>
            <a:endParaRPr/>
          </a:p>
        </p:txBody>
      </p:sp>
      <p:sp>
        <p:nvSpPr>
          <p:cNvPr id="456" name="Google Shape;456;p70"/>
          <p:cNvSpPr txBox="1"/>
          <p:nvPr>
            <p:ph idx="3" type="body"/>
          </p:nvPr>
        </p:nvSpPr>
        <p:spPr>
          <a:xfrm>
            <a:off x="294425" y="914775"/>
            <a:ext cx="5081400" cy="13440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lt2"/>
              </a:buClr>
              <a:buSzPts val="1100"/>
              <a:buFont typeface="Arial"/>
              <a:buNone/>
            </a:pPr>
            <a:r>
              <a:rPr lang="en" sz="2000"/>
              <a:t>Residential e</a:t>
            </a:r>
            <a:r>
              <a:rPr lang="en" sz="2000"/>
              <a:t>lectricity bills will increase 25-70% in the next 5 years to account for Virginia’s already planned growth in data centers.</a:t>
            </a:r>
            <a:endParaRPr sz="2000"/>
          </a:p>
          <a:p>
            <a:pPr indent="0" lvl="0" marL="0" rtl="0" algn="l">
              <a:lnSpc>
                <a:spcPct val="100000"/>
              </a:lnSpc>
              <a:spcBef>
                <a:spcPts val="0"/>
              </a:spcBef>
              <a:spcAft>
                <a:spcPts val="0"/>
              </a:spcAft>
              <a:buClr>
                <a:schemeClr val="lt2"/>
              </a:buClr>
              <a:buSzPts val="1100"/>
              <a:buFont typeface="Arial"/>
              <a:buNone/>
            </a:pPr>
            <a:r>
              <a:t/>
            </a:r>
            <a:endParaRPr sz="2000"/>
          </a:p>
          <a:p>
            <a:pPr indent="0" lvl="0" marL="0" rtl="0" algn="l">
              <a:lnSpc>
                <a:spcPct val="100000"/>
              </a:lnSpc>
              <a:spcBef>
                <a:spcPts val="0"/>
              </a:spcBef>
              <a:spcAft>
                <a:spcPts val="0"/>
              </a:spcAft>
              <a:buClr>
                <a:schemeClr val="lt2"/>
              </a:buClr>
              <a:buSzPts val="1100"/>
              <a:buFont typeface="Arial"/>
              <a:buNone/>
            </a:pPr>
            <a:r>
              <a:rPr lang="en" sz="2000"/>
              <a:t>Where is the economic data on whether promised revenues will balance this burden?</a:t>
            </a:r>
            <a:br>
              <a:rPr lang="en" sz="2000"/>
            </a:br>
            <a:endParaRPr sz="2000"/>
          </a:p>
          <a:p>
            <a:pPr indent="0" lvl="0" marL="0" rtl="0" algn="l">
              <a:spcBef>
                <a:spcPts val="0"/>
              </a:spcBef>
              <a:spcAft>
                <a:spcPts val="1200"/>
              </a:spcAft>
              <a:buNone/>
            </a:pPr>
            <a:r>
              <a:rPr lang="en" sz="1900"/>
              <a:t>50% of proposed Data Centers across the country have been cancelled or delayed  - power companies still must budget for the power - sending rates higher</a:t>
            </a:r>
            <a:endParaRPr sz="1900"/>
          </a:p>
        </p:txBody>
      </p:sp>
      <p:pic>
        <p:nvPicPr>
          <p:cNvPr id="457" name="Google Shape;457;p70"/>
          <p:cNvPicPr preferRelativeResize="0"/>
          <p:nvPr/>
        </p:nvPicPr>
        <p:blipFill>
          <a:blip r:embed="rId3">
            <a:alphaModFix/>
          </a:blip>
          <a:stretch>
            <a:fillRect/>
          </a:stretch>
        </p:blipFill>
        <p:spPr>
          <a:xfrm>
            <a:off x="5596250" y="1875425"/>
            <a:ext cx="3640825" cy="211045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 name="Shape 461"/>
        <p:cNvGrpSpPr/>
        <p:nvPr/>
      </p:nvGrpSpPr>
      <p:grpSpPr>
        <a:xfrm>
          <a:off x="0" y="0"/>
          <a:ext cx="0" cy="0"/>
          <a:chOff x="0" y="0"/>
          <a:chExt cx="0" cy="0"/>
        </a:xfrm>
      </p:grpSpPr>
      <p:pic>
        <p:nvPicPr>
          <p:cNvPr id="462" name="Google Shape;462;p71"/>
          <p:cNvPicPr preferRelativeResize="0"/>
          <p:nvPr/>
        </p:nvPicPr>
        <p:blipFill>
          <a:blip r:embed="rId3">
            <a:alphaModFix/>
          </a:blip>
          <a:stretch>
            <a:fillRect/>
          </a:stretch>
        </p:blipFill>
        <p:spPr>
          <a:xfrm>
            <a:off x="152400" y="152400"/>
            <a:ext cx="8194853" cy="4838699"/>
          </a:xfrm>
          <a:prstGeom prst="rect">
            <a:avLst/>
          </a:prstGeom>
          <a:noFill/>
          <a:ln>
            <a:noFill/>
          </a:ln>
        </p:spPr>
      </p:pic>
      <p:sp>
        <p:nvSpPr>
          <p:cNvPr id="463" name="Google Shape;463;p71"/>
          <p:cNvSpPr/>
          <p:nvPr/>
        </p:nvSpPr>
        <p:spPr>
          <a:xfrm>
            <a:off x="7036850" y="1586700"/>
            <a:ext cx="1310400" cy="34044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Roboto"/>
              <a:ea typeface="Roboto"/>
              <a:cs typeface="Roboto"/>
              <a:sym typeface="Roboto"/>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7" name="Shape 467"/>
        <p:cNvGrpSpPr/>
        <p:nvPr/>
      </p:nvGrpSpPr>
      <p:grpSpPr>
        <a:xfrm>
          <a:off x="0" y="0"/>
          <a:ext cx="0" cy="0"/>
          <a:chOff x="0" y="0"/>
          <a:chExt cx="0" cy="0"/>
        </a:xfrm>
      </p:grpSpPr>
      <p:sp>
        <p:nvSpPr>
          <p:cNvPr id="468" name="Google Shape;468;p72"/>
          <p:cNvSpPr txBox="1"/>
          <p:nvPr>
            <p:ph idx="1" type="subTitle"/>
          </p:nvPr>
        </p:nvSpPr>
        <p:spPr>
          <a:xfrm>
            <a:off x="238350" y="72875"/>
            <a:ext cx="8667300" cy="7530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en"/>
              <a:t>Emissions - Backup Generators</a:t>
            </a:r>
            <a:endParaRPr/>
          </a:p>
        </p:txBody>
      </p:sp>
      <p:sp>
        <p:nvSpPr>
          <p:cNvPr id="469" name="Google Shape;469;p72"/>
          <p:cNvSpPr txBox="1"/>
          <p:nvPr>
            <p:ph idx="3" type="body"/>
          </p:nvPr>
        </p:nvSpPr>
        <p:spPr>
          <a:xfrm>
            <a:off x="130625" y="959700"/>
            <a:ext cx="4441500" cy="2790900"/>
          </a:xfrm>
          <a:prstGeom prst="rect">
            <a:avLst/>
          </a:prstGeom>
        </p:spPr>
        <p:txBody>
          <a:bodyPr anchorCtr="0" anchor="t" bIns="91425" lIns="91425" spcFirstLastPara="1" rIns="91425" wrap="square" tIns="91425">
            <a:noAutofit/>
          </a:bodyPr>
          <a:lstStyle/>
          <a:p>
            <a:pPr indent="0" lvl="0" marL="457200" rtl="0" algn="l">
              <a:lnSpc>
                <a:spcPct val="150000"/>
              </a:lnSpc>
              <a:spcBef>
                <a:spcPts val="0"/>
              </a:spcBef>
              <a:spcAft>
                <a:spcPts val="0"/>
              </a:spcAft>
              <a:buNone/>
            </a:pPr>
            <a:r>
              <a:rPr lang="en" sz="1700">
                <a:solidFill>
                  <a:schemeClr val="lt2"/>
                </a:solidFill>
                <a:latin typeface="Arial"/>
                <a:ea typeface="Arial"/>
                <a:cs typeface="Arial"/>
                <a:sym typeface="Arial"/>
              </a:rPr>
              <a:t>The Project will need around 140 backup diesel generators to cover 120% of power needs in case of an outage. A bill pushed through by the Moore administration in 2024 removed any limit on the number of generators allowed for data center backup. These generators can run 24/7 in an outage and need monthly testing. </a:t>
            </a:r>
            <a:endParaRPr sz="1700">
              <a:solidFill>
                <a:schemeClr val="lt2"/>
              </a:solidFill>
              <a:latin typeface="Arial"/>
              <a:ea typeface="Arial"/>
              <a:cs typeface="Arial"/>
              <a:sym typeface="Arial"/>
            </a:endParaRPr>
          </a:p>
        </p:txBody>
      </p:sp>
      <p:pic>
        <p:nvPicPr>
          <p:cNvPr id="470" name="Google Shape;470;p72"/>
          <p:cNvPicPr preferRelativeResize="0"/>
          <p:nvPr/>
        </p:nvPicPr>
        <p:blipFill>
          <a:blip r:embed="rId3">
            <a:alphaModFix/>
          </a:blip>
          <a:stretch>
            <a:fillRect/>
          </a:stretch>
        </p:blipFill>
        <p:spPr>
          <a:xfrm>
            <a:off x="4715300" y="978275"/>
            <a:ext cx="4276300" cy="320722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4" name="Shape 474"/>
        <p:cNvGrpSpPr/>
        <p:nvPr/>
      </p:nvGrpSpPr>
      <p:grpSpPr>
        <a:xfrm>
          <a:off x="0" y="0"/>
          <a:ext cx="0" cy="0"/>
          <a:chOff x="0" y="0"/>
          <a:chExt cx="0" cy="0"/>
        </a:xfrm>
      </p:grpSpPr>
      <p:sp>
        <p:nvSpPr>
          <p:cNvPr id="475" name="Google Shape;475;p73"/>
          <p:cNvSpPr txBox="1"/>
          <p:nvPr>
            <p:ph idx="1" type="subTitle"/>
          </p:nvPr>
        </p:nvSpPr>
        <p:spPr>
          <a:xfrm>
            <a:off x="238350" y="72875"/>
            <a:ext cx="8667300" cy="7530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en"/>
              <a:t>Noise - Vibration</a:t>
            </a:r>
            <a:endParaRPr/>
          </a:p>
        </p:txBody>
      </p:sp>
      <p:sp>
        <p:nvSpPr>
          <p:cNvPr id="476" name="Google Shape;476;p73"/>
          <p:cNvSpPr txBox="1"/>
          <p:nvPr>
            <p:ph idx="3" type="body"/>
          </p:nvPr>
        </p:nvSpPr>
        <p:spPr>
          <a:xfrm>
            <a:off x="130625" y="959700"/>
            <a:ext cx="3771900" cy="2790900"/>
          </a:xfrm>
          <a:prstGeom prst="rect">
            <a:avLst/>
          </a:prstGeom>
        </p:spPr>
        <p:txBody>
          <a:bodyPr anchorCtr="0" anchor="t" bIns="91425" lIns="91425" spcFirstLastPara="1" rIns="91425" wrap="square" tIns="91425">
            <a:noAutofit/>
          </a:bodyPr>
          <a:lstStyle/>
          <a:p>
            <a:pPr indent="0" lvl="0" marL="457200" rtl="0" algn="l">
              <a:lnSpc>
                <a:spcPct val="150000"/>
              </a:lnSpc>
              <a:spcBef>
                <a:spcPts val="0"/>
              </a:spcBef>
              <a:spcAft>
                <a:spcPts val="0"/>
              </a:spcAft>
              <a:buNone/>
            </a:pPr>
            <a:r>
              <a:rPr lang="en" sz="1700">
                <a:solidFill>
                  <a:schemeClr val="lt2"/>
                </a:solidFill>
                <a:latin typeface="Arial"/>
                <a:ea typeface="Arial"/>
                <a:cs typeface="Arial"/>
                <a:sym typeface="Arial"/>
              </a:rPr>
              <a:t>Studies show data centers typically have a 2 mile noise/vibration cone. Atmosphere has said tests show noise from the proposed project is under the limit for local ordinances but that no vibration study is warranted. </a:t>
            </a:r>
            <a:endParaRPr sz="1700">
              <a:solidFill>
                <a:schemeClr val="lt2"/>
              </a:solidFill>
              <a:latin typeface="Arial"/>
              <a:ea typeface="Arial"/>
              <a:cs typeface="Arial"/>
              <a:sym typeface="Arial"/>
            </a:endParaRPr>
          </a:p>
        </p:txBody>
      </p:sp>
      <p:pic>
        <p:nvPicPr>
          <p:cNvPr id="477" name="Google Shape;477;p73"/>
          <p:cNvPicPr preferRelativeResize="0"/>
          <p:nvPr/>
        </p:nvPicPr>
        <p:blipFill>
          <a:blip r:embed="rId3">
            <a:alphaModFix/>
          </a:blip>
          <a:stretch>
            <a:fillRect/>
          </a:stretch>
        </p:blipFill>
        <p:spPr>
          <a:xfrm>
            <a:off x="4009325" y="978275"/>
            <a:ext cx="4982275" cy="2242025"/>
          </a:xfrm>
          <a:prstGeom prst="rect">
            <a:avLst/>
          </a:prstGeom>
          <a:noFill/>
          <a:ln>
            <a:noFill/>
          </a:ln>
        </p:spPr>
      </p:pic>
      <p:sp>
        <p:nvSpPr>
          <p:cNvPr id="478" name="Google Shape;478;p73"/>
          <p:cNvSpPr txBox="1"/>
          <p:nvPr/>
        </p:nvSpPr>
        <p:spPr>
          <a:xfrm>
            <a:off x="3674100" y="3594100"/>
            <a:ext cx="5317500" cy="838800"/>
          </a:xfrm>
          <a:prstGeom prst="rect">
            <a:avLst/>
          </a:prstGeom>
          <a:noFill/>
          <a:ln>
            <a:noFill/>
          </a:ln>
        </p:spPr>
        <p:txBody>
          <a:bodyPr anchorCtr="0" anchor="t" bIns="91425" lIns="91425" spcFirstLastPara="1" rIns="91425" wrap="square" tIns="91425">
            <a:spAutoFit/>
          </a:bodyPr>
          <a:lstStyle/>
          <a:p>
            <a:pPr indent="0" lvl="0" marL="457200" rtl="0" algn="l">
              <a:lnSpc>
                <a:spcPct val="150000"/>
              </a:lnSpc>
              <a:spcBef>
                <a:spcPts val="0"/>
              </a:spcBef>
              <a:spcAft>
                <a:spcPts val="0"/>
              </a:spcAft>
              <a:buNone/>
            </a:pPr>
            <a:r>
              <a:rPr lang="en" sz="1700">
                <a:solidFill>
                  <a:schemeClr val="lt2"/>
                </a:solidFill>
              </a:rPr>
              <a:t>The closest home is less than one mile from the proposed site. </a:t>
            </a:r>
            <a:endParaRPr sz="1700">
              <a:solidFill>
                <a:schemeClr val="lt2"/>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2" name="Shape 482"/>
        <p:cNvGrpSpPr/>
        <p:nvPr/>
      </p:nvGrpSpPr>
      <p:grpSpPr>
        <a:xfrm>
          <a:off x="0" y="0"/>
          <a:ext cx="0" cy="0"/>
          <a:chOff x="0" y="0"/>
          <a:chExt cx="0" cy="0"/>
        </a:xfrm>
      </p:grpSpPr>
      <p:sp>
        <p:nvSpPr>
          <p:cNvPr id="483" name="Google Shape;483;p74"/>
          <p:cNvSpPr txBox="1"/>
          <p:nvPr>
            <p:ph idx="1" type="subTitle"/>
          </p:nvPr>
        </p:nvSpPr>
        <p:spPr>
          <a:xfrm>
            <a:off x="181425" y="351825"/>
            <a:ext cx="9144000" cy="7530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en" sz="3200"/>
              <a:t>ZTA 26-01 - Allowing Data Centers in Industrial Zones</a:t>
            </a:r>
            <a:endParaRPr sz="3200"/>
          </a:p>
        </p:txBody>
      </p:sp>
      <p:sp>
        <p:nvSpPr>
          <p:cNvPr id="484" name="Google Shape;484;p74"/>
          <p:cNvSpPr txBox="1"/>
          <p:nvPr/>
        </p:nvSpPr>
        <p:spPr>
          <a:xfrm>
            <a:off x="181425" y="1375050"/>
            <a:ext cx="4788000" cy="4140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Clr>
                <a:schemeClr val="lt2"/>
              </a:buClr>
              <a:buSzPts val="1100"/>
              <a:buFont typeface="Arial"/>
              <a:buNone/>
            </a:pPr>
            <a:r>
              <a:rPr lang="en" sz="1800">
                <a:solidFill>
                  <a:schemeClr val="lt2"/>
                </a:solidFill>
              </a:rPr>
              <a:t>CMs Fani Gonzalez, Balcombe and Sayles have proposed allowing data centers in </a:t>
            </a:r>
            <a:r>
              <a:rPr b="1" lang="en" sz="1800">
                <a:solidFill>
                  <a:schemeClr val="lt2"/>
                </a:solidFill>
              </a:rPr>
              <a:t>all industrial zones of the county  (over 2000 acres).</a:t>
            </a:r>
            <a:endParaRPr b="1" sz="1800">
              <a:solidFill>
                <a:schemeClr val="lt2"/>
              </a:solidFill>
            </a:endParaRPr>
          </a:p>
          <a:p>
            <a:pPr indent="0" lvl="0" marL="0" rtl="0" algn="l">
              <a:lnSpc>
                <a:spcPct val="115000"/>
              </a:lnSpc>
              <a:spcBef>
                <a:spcPts val="1200"/>
              </a:spcBef>
              <a:spcAft>
                <a:spcPts val="0"/>
              </a:spcAft>
              <a:buNone/>
            </a:pPr>
            <a:r>
              <a:rPr lang="en" sz="1800">
                <a:solidFill>
                  <a:schemeClr val="lt2"/>
                </a:solidFill>
              </a:rPr>
              <a:t>The ZTA as written does not have safeguards for water, power use or emissions- nor meaningful noise protections- but amendments are being crafted to tentatively have a vote in July 2026.</a:t>
            </a:r>
            <a:endParaRPr sz="1800">
              <a:solidFill>
                <a:schemeClr val="lt2"/>
              </a:solidFill>
            </a:endParaRPr>
          </a:p>
          <a:p>
            <a:pPr indent="0" lvl="0" marL="0" rtl="0" algn="l">
              <a:lnSpc>
                <a:spcPct val="115000"/>
              </a:lnSpc>
              <a:spcBef>
                <a:spcPts val="1200"/>
              </a:spcBef>
              <a:spcAft>
                <a:spcPts val="0"/>
              </a:spcAft>
              <a:buClr>
                <a:schemeClr val="lt2"/>
              </a:buClr>
              <a:buSzPts val="1100"/>
              <a:buFont typeface="Arial"/>
              <a:buNone/>
            </a:pPr>
            <a:r>
              <a:t/>
            </a:r>
            <a:endParaRPr sz="1800">
              <a:solidFill>
                <a:schemeClr val="lt2"/>
              </a:solidFill>
            </a:endParaRPr>
          </a:p>
          <a:p>
            <a:pPr indent="0" lvl="0" marL="0" rtl="0" algn="l">
              <a:spcBef>
                <a:spcPts val="1200"/>
              </a:spcBef>
              <a:spcAft>
                <a:spcPts val="0"/>
              </a:spcAft>
              <a:buNone/>
            </a:pPr>
            <a:r>
              <a:rPr lang="en" sz="2000"/>
              <a:t> </a:t>
            </a:r>
            <a:endParaRPr sz="2000"/>
          </a:p>
        </p:txBody>
      </p:sp>
      <p:pic>
        <p:nvPicPr>
          <p:cNvPr id="485" name="Google Shape;485;p74"/>
          <p:cNvPicPr preferRelativeResize="0"/>
          <p:nvPr/>
        </p:nvPicPr>
        <p:blipFill>
          <a:blip r:embed="rId3">
            <a:alphaModFix/>
          </a:blip>
          <a:stretch>
            <a:fillRect/>
          </a:stretch>
        </p:blipFill>
        <p:spPr>
          <a:xfrm>
            <a:off x="4855075" y="1789600"/>
            <a:ext cx="4111126" cy="23125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9" name="Shape 489"/>
        <p:cNvGrpSpPr/>
        <p:nvPr/>
      </p:nvGrpSpPr>
      <p:grpSpPr>
        <a:xfrm>
          <a:off x="0" y="0"/>
          <a:ext cx="0" cy="0"/>
          <a:chOff x="0" y="0"/>
          <a:chExt cx="0" cy="0"/>
        </a:xfrm>
      </p:grpSpPr>
      <p:sp>
        <p:nvSpPr>
          <p:cNvPr id="490" name="Google Shape;490;p75"/>
          <p:cNvSpPr txBox="1"/>
          <p:nvPr>
            <p:ph idx="1" type="subTitle"/>
          </p:nvPr>
        </p:nvSpPr>
        <p:spPr>
          <a:xfrm>
            <a:off x="6455225" y="859825"/>
            <a:ext cx="2857500" cy="7530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en" sz="2500"/>
              <a:t>A Data Center in Every Council District? </a:t>
            </a:r>
            <a:endParaRPr sz="2500"/>
          </a:p>
        </p:txBody>
      </p:sp>
      <p:pic>
        <p:nvPicPr>
          <p:cNvPr id="491" name="Google Shape;491;p75"/>
          <p:cNvPicPr preferRelativeResize="0"/>
          <p:nvPr/>
        </p:nvPicPr>
        <p:blipFill>
          <a:blip r:embed="rId3">
            <a:alphaModFix/>
          </a:blip>
          <a:stretch>
            <a:fillRect/>
          </a:stretch>
        </p:blipFill>
        <p:spPr>
          <a:xfrm>
            <a:off x="-59875" y="-432525"/>
            <a:ext cx="6210299" cy="5576026"/>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sp>
        <p:nvSpPr>
          <p:cNvPr id="496" name="Google Shape;496;p76"/>
          <p:cNvSpPr txBox="1"/>
          <p:nvPr>
            <p:ph idx="1" type="subTitle"/>
          </p:nvPr>
        </p:nvSpPr>
        <p:spPr>
          <a:xfrm>
            <a:off x="5972625" y="910625"/>
            <a:ext cx="2857500" cy="7530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en" sz="2500"/>
              <a:t>Over 2000 Acres Could Host Data Centers in the County under the ZTA</a:t>
            </a:r>
            <a:endParaRPr sz="2500"/>
          </a:p>
        </p:txBody>
      </p:sp>
      <p:pic>
        <p:nvPicPr>
          <p:cNvPr id="497" name="Google Shape;497;p76"/>
          <p:cNvPicPr preferRelativeResize="0"/>
          <p:nvPr/>
        </p:nvPicPr>
        <p:blipFill>
          <a:blip r:embed="rId3">
            <a:alphaModFix/>
          </a:blip>
          <a:stretch>
            <a:fillRect/>
          </a:stretch>
        </p:blipFill>
        <p:spPr>
          <a:xfrm>
            <a:off x="317500" y="76200"/>
            <a:ext cx="5350325" cy="4932775"/>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1" name="Shape 501"/>
        <p:cNvGrpSpPr/>
        <p:nvPr/>
      </p:nvGrpSpPr>
      <p:grpSpPr>
        <a:xfrm>
          <a:off x="0" y="0"/>
          <a:ext cx="0" cy="0"/>
          <a:chOff x="0" y="0"/>
          <a:chExt cx="0" cy="0"/>
        </a:xfrm>
      </p:grpSpPr>
      <p:sp>
        <p:nvSpPr>
          <p:cNvPr id="502" name="Google Shape;502;p77"/>
          <p:cNvSpPr txBox="1"/>
          <p:nvPr>
            <p:ph idx="1" type="subTitle"/>
          </p:nvPr>
        </p:nvSpPr>
        <p:spPr>
          <a:xfrm>
            <a:off x="359225" y="301025"/>
            <a:ext cx="8166000" cy="7530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en" sz="2500"/>
              <a:t>Councilmembers Glass  and Jawando Propose 6 Month and 2 Year </a:t>
            </a:r>
            <a:r>
              <a:rPr lang="en" sz="2500"/>
              <a:t>Moratorium</a:t>
            </a:r>
            <a:r>
              <a:rPr lang="en" sz="2500"/>
              <a:t> on Data Center </a:t>
            </a:r>
            <a:r>
              <a:rPr lang="en" sz="2500"/>
              <a:t>Permitting</a:t>
            </a:r>
            <a:endParaRPr sz="2500"/>
          </a:p>
        </p:txBody>
      </p:sp>
      <p:sp>
        <p:nvSpPr>
          <p:cNvPr id="503" name="Google Shape;503;p77"/>
          <p:cNvSpPr txBox="1"/>
          <p:nvPr/>
        </p:nvSpPr>
        <p:spPr>
          <a:xfrm>
            <a:off x="0" y="1340725"/>
            <a:ext cx="4824600" cy="1384200"/>
          </a:xfrm>
          <a:prstGeom prst="rect">
            <a:avLst/>
          </a:prstGeom>
          <a:noFill/>
          <a:ln>
            <a:noFill/>
          </a:ln>
        </p:spPr>
        <p:txBody>
          <a:bodyPr anchorCtr="0" anchor="t" bIns="91425" lIns="91425" spcFirstLastPara="1" rIns="91425" wrap="square" tIns="91425">
            <a:noAutofit/>
          </a:bodyPr>
          <a:lstStyle/>
          <a:p>
            <a:pPr indent="-368300" lvl="0" marL="457200" rtl="0" algn="l">
              <a:lnSpc>
                <a:spcPct val="115000"/>
              </a:lnSpc>
              <a:spcBef>
                <a:spcPts val="0"/>
              </a:spcBef>
              <a:spcAft>
                <a:spcPts val="0"/>
              </a:spcAft>
              <a:buClr>
                <a:schemeClr val="dk1"/>
              </a:buClr>
              <a:buSzPts val="2200"/>
              <a:buFont typeface="Roboto"/>
              <a:buChar char="●"/>
            </a:pPr>
            <a:r>
              <a:rPr lang="en" sz="2200">
                <a:solidFill>
                  <a:schemeClr val="dk1"/>
                </a:solidFill>
                <a:latin typeface="Roboto"/>
                <a:ea typeface="Roboto"/>
                <a:cs typeface="Roboto"/>
                <a:sym typeface="Roboto"/>
              </a:rPr>
              <a:t>Evolving Story - Impact Unclear </a:t>
            </a:r>
            <a:br>
              <a:rPr lang="en" sz="2200">
                <a:solidFill>
                  <a:schemeClr val="dk1"/>
                </a:solidFill>
                <a:latin typeface="Roboto"/>
                <a:ea typeface="Roboto"/>
                <a:cs typeface="Roboto"/>
                <a:sym typeface="Roboto"/>
              </a:rPr>
            </a:br>
            <a:endParaRPr sz="2200">
              <a:solidFill>
                <a:schemeClr val="dk1"/>
              </a:solidFill>
              <a:latin typeface="Roboto"/>
              <a:ea typeface="Roboto"/>
              <a:cs typeface="Roboto"/>
              <a:sym typeface="Roboto"/>
            </a:endParaRPr>
          </a:p>
          <a:p>
            <a:pPr indent="-368300" lvl="0" marL="457200" rtl="0" algn="l">
              <a:lnSpc>
                <a:spcPct val="115000"/>
              </a:lnSpc>
              <a:spcBef>
                <a:spcPts val="0"/>
              </a:spcBef>
              <a:spcAft>
                <a:spcPts val="0"/>
              </a:spcAft>
              <a:buClr>
                <a:schemeClr val="dk1"/>
              </a:buClr>
              <a:buSzPts val="2200"/>
              <a:buFont typeface="Roboto"/>
              <a:buChar char="●"/>
            </a:pPr>
            <a:r>
              <a:rPr lang="en" sz="2200">
                <a:solidFill>
                  <a:schemeClr val="dk1"/>
                </a:solidFill>
                <a:latin typeface="Roboto"/>
                <a:ea typeface="Roboto"/>
                <a:cs typeface="Roboto"/>
                <a:sym typeface="Roboto"/>
              </a:rPr>
              <a:t>June 16th Public Hearing for both</a:t>
            </a:r>
            <a:br>
              <a:rPr lang="en" sz="2200">
                <a:solidFill>
                  <a:schemeClr val="dk1"/>
                </a:solidFill>
                <a:latin typeface="Roboto"/>
                <a:ea typeface="Roboto"/>
                <a:cs typeface="Roboto"/>
                <a:sym typeface="Roboto"/>
              </a:rPr>
            </a:br>
            <a:endParaRPr sz="2200">
              <a:solidFill>
                <a:schemeClr val="dk1"/>
              </a:solidFill>
              <a:latin typeface="Roboto"/>
              <a:ea typeface="Roboto"/>
              <a:cs typeface="Roboto"/>
              <a:sym typeface="Roboto"/>
            </a:endParaRPr>
          </a:p>
          <a:p>
            <a:pPr indent="-368300" lvl="0" marL="457200" rtl="0" algn="l">
              <a:lnSpc>
                <a:spcPct val="115000"/>
              </a:lnSpc>
              <a:spcBef>
                <a:spcPts val="0"/>
              </a:spcBef>
              <a:spcAft>
                <a:spcPts val="0"/>
              </a:spcAft>
              <a:buClr>
                <a:schemeClr val="dk1"/>
              </a:buClr>
              <a:buSzPts val="2200"/>
              <a:buFont typeface="Roboto"/>
              <a:buChar char="●"/>
            </a:pPr>
            <a:r>
              <a:rPr lang="en" sz="2200">
                <a:solidFill>
                  <a:schemeClr val="dk1"/>
                </a:solidFill>
                <a:latin typeface="Roboto"/>
                <a:ea typeface="Roboto"/>
                <a:cs typeface="Roboto"/>
                <a:sym typeface="Roboto"/>
              </a:rPr>
              <a:t>Moratoriums</a:t>
            </a:r>
            <a:r>
              <a:rPr lang="en" sz="2200">
                <a:solidFill>
                  <a:schemeClr val="dk1"/>
                </a:solidFill>
                <a:latin typeface="Roboto"/>
                <a:ea typeface="Roboto"/>
                <a:cs typeface="Roboto"/>
                <a:sym typeface="Roboto"/>
              </a:rPr>
              <a:t> are becoming common throughout the nation</a:t>
            </a:r>
            <a:endParaRPr sz="2200">
              <a:solidFill>
                <a:schemeClr val="dk1"/>
              </a:solidFill>
              <a:latin typeface="Roboto"/>
              <a:ea typeface="Roboto"/>
              <a:cs typeface="Roboto"/>
              <a:sym typeface="Roboto"/>
            </a:endParaRPr>
          </a:p>
        </p:txBody>
      </p:sp>
      <p:pic>
        <p:nvPicPr>
          <p:cNvPr id="504" name="Google Shape;504;p77"/>
          <p:cNvPicPr preferRelativeResize="0"/>
          <p:nvPr/>
        </p:nvPicPr>
        <p:blipFill>
          <a:blip r:embed="rId3">
            <a:alphaModFix/>
          </a:blip>
          <a:stretch>
            <a:fillRect/>
          </a:stretch>
        </p:blipFill>
        <p:spPr>
          <a:xfrm>
            <a:off x="4915550" y="1175275"/>
            <a:ext cx="4165725" cy="31243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8" name="Shape 508"/>
        <p:cNvGrpSpPr/>
        <p:nvPr/>
      </p:nvGrpSpPr>
      <p:grpSpPr>
        <a:xfrm>
          <a:off x="0" y="0"/>
          <a:ext cx="0" cy="0"/>
          <a:chOff x="0" y="0"/>
          <a:chExt cx="0" cy="0"/>
        </a:xfrm>
      </p:grpSpPr>
      <p:sp>
        <p:nvSpPr>
          <p:cNvPr id="509" name="Google Shape;509;p78"/>
          <p:cNvSpPr txBox="1"/>
          <p:nvPr>
            <p:ph idx="1" type="subTitle"/>
          </p:nvPr>
        </p:nvSpPr>
        <p:spPr>
          <a:xfrm>
            <a:off x="359225" y="301025"/>
            <a:ext cx="8166000" cy="7530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en" sz="2500"/>
              <a:t>What Can You Do</a:t>
            </a:r>
            <a:endParaRPr sz="2500"/>
          </a:p>
        </p:txBody>
      </p:sp>
      <p:sp>
        <p:nvSpPr>
          <p:cNvPr id="510" name="Google Shape;510;p78"/>
          <p:cNvSpPr txBox="1"/>
          <p:nvPr/>
        </p:nvSpPr>
        <p:spPr>
          <a:xfrm>
            <a:off x="0" y="1340725"/>
            <a:ext cx="4824600" cy="1384200"/>
          </a:xfrm>
          <a:prstGeom prst="rect">
            <a:avLst/>
          </a:prstGeom>
          <a:noFill/>
          <a:ln>
            <a:noFill/>
          </a:ln>
        </p:spPr>
        <p:txBody>
          <a:bodyPr anchorCtr="0" anchor="t" bIns="91425" lIns="91425" spcFirstLastPara="1" rIns="91425" wrap="square" tIns="91425">
            <a:noAutofit/>
          </a:bodyPr>
          <a:lstStyle/>
          <a:p>
            <a:pPr indent="-368300" lvl="0" marL="457200" rtl="0" algn="l">
              <a:lnSpc>
                <a:spcPct val="115000"/>
              </a:lnSpc>
              <a:spcBef>
                <a:spcPts val="0"/>
              </a:spcBef>
              <a:spcAft>
                <a:spcPts val="0"/>
              </a:spcAft>
              <a:buClr>
                <a:schemeClr val="dk1"/>
              </a:buClr>
              <a:buSzPts val="2200"/>
              <a:buFont typeface="Roboto"/>
              <a:buChar char="●"/>
            </a:pPr>
            <a:r>
              <a:rPr lang="en" sz="2200" u="sng">
                <a:solidFill>
                  <a:schemeClr val="hlink"/>
                </a:solidFill>
                <a:latin typeface="Roboto"/>
                <a:ea typeface="Roboto"/>
                <a:cs typeface="Roboto"/>
                <a:sym typeface="Roboto"/>
                <a:hlinkClick r:id="rId3"/>
              </a:rPr>
              <a:t>Write an email to the County Council </a:t>
            </a:r>
            <a:br>
              <a:rPr lang="en" sz="2200">
                <a:solidFill>
                  <a:schemeClr val="dk1"/>
                </a:solidFill>
                <a:latin typeface="Roboto"/>
                <a:ea typeface="Roboto"/>
                <a:cs typeface="Roboto"/>
                <a:sym typeface="Roboto"/>
              </a:rPr>
            </a:br>
            <a:endParaRPr sz="2200">
              <a:solidFill>
                <a:schemeClr val="dk1"/>
              </a:solidFill>
              <a:latin typeface="Roboto"/>
              <a:ea typeface="Roboto"/>
              <a:cs typeface="Roboto"/>
              <a:sym typeface="Roboto"/>
            </a:endParaRPr>
          </a:p>
          <a:p>
            <a:pPr indent="-368300" lvl="0" marL="457200" rtl="0" algn="l">
              <a:lnSpc>
                <a:spcPct val="115000"/>
              </a:lnSpc>
              <a:spcBef>
                <a:spcPts val="0"/>
              </a:spcBef>
              <a:spcAft>
                <a:spcPts val="0"/>
              </a:spcAft>
              <a:buClr>
                <a:schemeClr val="dk1"/>
              </a:buClr>
              <a:buSzPts val="2200"/>
              <a:buFont typeface="Roboto"/>
              <a:buChar char="●"/>
            </a:pPr>
            <a:r>
              <a:rPr lang="en" sz="2200">
                <a:solidFill>
                  <a:schemeClr val="dk1"/>
                </a:solidFill>
                <a:latin typeface="Roboto"/>
                <a:ea typeface="Roboto"/>
                <a:cs typeface="Roboto"/>
                <a:sym typeface="Roboto"/>
              </a:rPr>
              <a:t>Plan to attend the public hearing on June 16th</a:t>
            </a:r>
            <a:br>
              <a:rPr lang="en" sz="2200">
                <a:solidFill>
                  <a:schemeClr val="dk1"/>
                </a:solidFill>
                <a:latin typeface="Roboto"/>
                <a:ea typeface="Roboto"/>
                <a:cs typeface="Roboto"/>
                <a:sym typeface="Roboto"/>
              </a:rPr>
            </a:br>
            <a:endParaRPr sz="2200">
              <a:solidFill>
                <a:schemeClr val="dk1"/>
              </a:solidFill>
              <a:latin typeface="Roboto"/>
              <a:ea typeface="Roboto"/>
              <a:cs typeface="Roboto"/>
              <a:sym typeface="Roboto"/>
            </a:endParaRPr>
          </a:p>
          <a:p>
            <a:pPr indent="0" lvl="0" marL="457200" rtl="0" algn="l">
              <a:lnSpc>
                <a:spcPct val="115000"/>
              </a:lnSpc>
              <a:spcBef>
                <a:spcPts val="0"/>
              </a:spcBef>
              <a:spcAft>
                <a:spcPts val="0"/>
              </a:spcAft>
              <a:buNone/>
            </a:pPr>
            <a:r>
              <a:t/>
            </a:r>
            <a:endParaRPr sz="2200">
              <a:solidFill>
                <a:schemeClr val="dk1"/>
              </a:solidFill>
              <a:latin typeface="Roboto"/>
              <a:ea typeface="Roboto"/>
              <a:cs typeface="Roboto"/>
              <a:sym typeface="Roboto"/>
            </a:endParaRPr>
          </a:p>
        </p:txBody>
      </p:sp>
      <p:pic>
        <p:nvPicPr>
          <p:cNvPr id="511" name="Google Shape;511;p78"/>
          <p:cNvPicPr preferRelativeResize="0"/>
          <p:nvPr/>
        </p:nvPicPr>
        <p:blipFill>
          <a:blip r:embed="rId4">
            <a:alphaModFix/>
          </a:blip>
          <a:stretch>
            <a:fillRect/>
          </a:stretch>
        </p:blipFill>
        <p:spPr>
          <a:xfrm>
            <a:off x="4915550" y="1175275"/>
            <a:ext cx="4165725" cy="31243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43"/>
          <p:cNvSpPr txBox="1"/>
          <p:nvPr/>
        </p:nvSpPr>
        <p:spPr>
          <a:xfrm>
            <a:off x="343675" y="324150"/>
            <a:ext cx="5940300" cy="656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300">
                <a:solidFill>
                  <a:srgbClr val="057DCD"/>
                </a:solidFill>
                <a:latin typeface="Roboto Serif"/>
                <a:ea typeface="Roboto Serif"/>
                <a:cs typeface="Roboto Serif"/>
                <a:sym typeface="Roboto Serif"/>
              </a:rPr>
              <a:t>Why Are There So Many? </a:t>
            </a:r>
            <a:endParaRPr b="1" sz="2300">
              <a:solidFill>
                <a:srgbClr val="057DCD"/>
              </a:solidFill>
              <a:latin typeface="Roboto Serif"/>
              <a:ea typeface="Roboto Serif"/>
              <a:cs typeface="Roboto Serif"/>
              <a:sym typeface="Roboto Serif"/>
            </a:endParaRPr>
          </a:p>
        </p:txBody>
      </p:sp>
      <p:sp>
        <p:nvSpPr>
          <p:cNvPr id="265" name="Google Shape;265;p43"/>
          <p:cNvSpPr txBox="1"/>
          <p:nvPr/>
        </p:nvSpPr>
        <p:spPr>
          <a:xfrm>
            <a:off x="238225" y="1097425"/>
            <a:ext cx="4257300" cy="1605300"/>
          </a:xfrm>
          <a:prstGeom prst="rect">
            <a:avLst/>
          </a:prstGeom>
          <a:noFill/>
          <a:ln>
            <a:noFill/>
          </a:ln>
        </p:spPr>
        <p:txBody>
          <a:bodyPr anchorCtr="0" anchor="t" bIns="91425" lIns="91425" spcFirstLastPara="1" rIns="91425" wrap="square" tIns="91425">
            <a:noAutofit/>
          </a:bodyPr>
          <a:lstStyle/>
          <a:p>
            <a:pPr indent="-361950" lvl="0" marL="457200" rtl="0" algn="l">
              <a:spcBef>
                <a:spcPts val="0"/>
              </a:spcBef>
              <a:spcAft>
                <a:spcPts val="0"/>
              </a:spcAft>
              <a:buClr>
                <a:schemeClr val="dk1"/>
              </a:buClr>
              <a:buSzPts val="2100"/>
              <a:buFont typeface="Roboto"/>
              <a:buChar char="●"/>
            </a:pPr>
            <a:r>
              <a:rPr lang="en" sz="2100">
                <a:solidFill>
                  <a:schemeClr val="dk1"/>
                </a:solidFill>
                <a:latin typeface="Roboto"/>
                <a:ea typeface="Roboto"/>
                <a:cs typeface="Roboto"/>
                <a:sym typeface="Roboto"/>
              </a:rPr>
              <a:t>“The Cloud” - all of our digital lives</a:t>
            </a:r>
            <a:br>
              <a:rPr lang="en" sz="2100">
                <a:solidFill>
                  <a:schemeClr val="dk1"/>
                </a:solidFill>
                <a:latin typeface="Roboto"/>
                <a:ea typeface="Roboto"/>
                <a:cs typeface="Roboto"/>
                <a:sym typeface="Roboto"/>
              </a:rPr>
            </a:br>
            <a:endParaRPr sz="2100">
              <a:solidFill>
                <a:schemeClr val="dk1"/>
              </a:solidFill>
              <a:latin typeface="Roboto"/>
              <a:ea typeface="Roboto"/>
              <a:cs typeface="Roboto"/>
              <a:sym typeface="Roboto"/>
            </a:endParaRPr>
          </a:p>
          <a:p>
            <a:pPr indent="-361950" lvl="0" marL="457200" rtl="0" algn="l">
              <a:spcBef>
                <a:spcPts val="0"/>
              </a:spcBef>
              <a:spcAft>
                <a:spcPts val="0"/>
              </a:spcAft>
              <a:buClr>
                <a:schemeClr val="dk1"/>
              </a:buClr>
              <a:buSzPts val="2100"/>
              <a:buFont typeface="Roboto"/>
              <a:buChar char="●"/>
            </a:pPr>
            <a:r>
              <a:rPr lang="en" sz="2100">
                <a:solidFill>
                  <a:schemeClr val="dk1"/>
                </a:solidFill>
                <a:latin typeface="Roboto"/>
                <a:ea typeface="Roboto"/>
                <a:cs typeface="Roboto"/>
                <a:sym typeface="Roboto"/>
              </a:rPr>
              <a:t>Every App, Website, </a:t>
            </a:r>
            <a:r>
              <a:rPr lang="en" sz="2100">
                <a:solidFill>
                  <a:schemeClr val="dk1"/>
                </a:solidFill>
                <a:latin typeface="Roboto"/>
                <a:ea typeface="Roboto"/>
                <a:cs typeface="Roboto"/>
                <a:sym typeface="Roboto"/>
              </a:rPr>
              <a:t>Transaction</a:t>
            </a:r>
            <a:r>
              <a:rPr lang="en" sz="2100">
                <a:solidFill>
                  <a:schemeClr val="dk1"/>
                </a:solidFill>
                <a:latin typeface="Roboto"/>
                <a:ea typeface="Roboto"/>
                <a:cs typeface="Roboto"/>
                <a:sym typeface="Roboto"/>
              </a:rPr>
              <a:t>, Record, Photo </a:t>
            </a:r>
            <a:br>
              <a:rPr lang="en" sz="2100">
                <a:solidFill>
                  <a:schemeClr val="dk1"/>
                </a:solidFill>
                <a:latin typeface="Roboto"/>
                <a:ea typeface="Roboto"/>
                <a:cs typeface="Roboto"/>
                <a:sym typeface="Roboto"/>
              </a:rPr>
            </a:br>
            <a:endParaRPr sz="2100">
              <a:solidFill>
                <a:schemeClr val="dk1"/>
              </a:solidFill>
              <a:latin typeface="Roboto"/>
              <a:ea typeface="Roboto"/>
              <a:cs typeface="Roboto"/>
              <a:sym typeface="Roboto"/>
            </a:endParaRPr>
          </a:p>
          <a:p>
            <a:pPr indent="-361950" lvl="0" marL="457200" rtl="0" algn="l">
              <a:spcBef>
                <a:spcPts val="0"/>
              </a:spcBef>
              <a:spcAft>
                <a:spcPts val="0"/>
              </a:spcAft>
              <a:buClr>
                <a:schemeClr val="dk1"/>
              </a:buClr>
              <a:buSzPts val="2100"/>
              <a:buFont typeface="Roboto"/>
              <a:buChar char="●"/>
            </a:pPr>
            <a:r>
              <a:rPr lang="en" sz="2100">
                <a:solidFill>
                  <a:schemeClr val="dk1"/>
                </a:solidFill>
                <a:latin typeface="Roboto"/>
                <a:ea typeface="Roboto"/>
                <a:cs typeface="Roboto"/>
                <a:sym typeface="Roboto"/>
              </a:rPr>
              <a:t>Large Language AI models sending this into overdrive</a:t>
            </a:r>
            <a:endParaRPr sz="2100">
              <a:solidFill>
                <a:schemeClr val="dk1"/>
              </a:solidFill>
              <a:latin typeface="Roboto"/>
              <a:ea typeface="Roboto"/>
              <a:cs typeface="Roboto"/>
              <a:sym typeface="Roboto"/>
            </a:endParaRPr>
          </a:p>
        </p:txBody>
      </p:sp>
      <p:pic>
        <p:nvPicPr>
          <p:cNvPr id="266" name="Google Shape;266;p43"/>
          <p:cNvPicPr preferRelativeResize="0"/>
          <p:nvPr/>
        </p:nvPicPr>
        <p:blipFill>
          <a:blip r:embed="rId3">
            <a:alphaModFix/>
          </a:blip>
          <a:stretch>
            <a:fillRect/>
          </a:stretch>
        </p:blipFill>
        <p:spPr>
          <a:xfrm>
            <a:off x="4689153" y="980250"/>
            <a:ext cx="4257225" cy="2647778"/>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57DCD"/>
        </a:solidFill>
      </p:bgPr>
    </p:bg>
    <p:spTree>
      <p:nvGrpSpPr>
        <p:cNvPr id="515" name="Shape 515"/>
        <p:cNvGrpSpPr/>
        <p:nvPr/>
      </p:nvGrpSpPr>
      <p:grpSpPr>
        <a:xfrm>
          <a:off x="0" y="0"/>
          <a:ext cx="0" cy="0"/>
          <a:chOff x="0" y="0"/>
          <a:chExt cx="0" cy="0"/>
        </a:xfrm>
      </p:grpSpPr>
      <p:pic>
        <p:nvPicPr>
          <p:cNvPr id="516" name="Google Shape;516;p79" title="download.jpg"/>
          <p:cNvPicPr preferRelativeResize="0"/>
          <p:nvPr>
            <p:ph idx="2" type="pic"/>
          </p:nvPr>
        </p:nvPicPr>
        <p:blipFill rotWithShape="1">
          <a:blip r:embed="rId3">
            <a:alphaModFix/>
          </a:blip>
          <a:srcRect b="0" l="22003" r="21997" t="0"/>
          <a:stretch/>
        </p:blipFill>
        <p:spPr>
          <a:xfrm>
            <a:off x="-1259225" y="0"/>
            <a:ext cx="5143500" cy="5143500"/>
          </a:xfrm>
          <a:prstGeom prst="flowChartDelay">
            <a:avLst/>
          </a:prstGeom>
        </p:spPr>
      </p:pic>
      <p:sp>
        <p:nvSpPr>
          <p:cNvPr id="517" name="Google Shape;517;p79"/>
          <p:cNvSpPr txBox="1"/>
          <p:nvPr>
            <p:ph idx="1" type="subTitle"/>
          </p:nvPr>
        </p:nvSpPr>
        <p:spPr>
          <a:xfrm>
            <a:off x="3884275" y="1096075"/>
            <a:ext cx="5458200" cy="1787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1900"/>
              <a:t>Caroline Taylor </a:t>
            </a:r>
            <a:endParaRPr sz="1900"/>
          </a:p>
          <a:p>
            <a:pPr indent="0" lvl="0" marL="0" rtl="0" algn="l">
              <a:spcBef>
                <a:spcPts val="1200"/>
              </a:spcBef>
              <a:spcAft>
                <a:spcPts val="0"/>
              </a:spcAft>
              <a:buNone/>
            </a:pPr>
            <a:r>
              <a:rPr lang="en" sz="1900"/>
              <a:t>Montgomery Countryside Alliance </a:t>
            </a:r>
            <a:endParaRPr sz="1900"/>
          </a:p>
          <a:p>
            <a:pPr indent="0" lvl="0" marL="0" rtl="0" algn="l">
              <a:spcBef>
                <a:spcPts val="1200"/>
              </a:spcBef>
              <a:spcAft>
                <a:spcPts val="0"/>
              </a:spcAft>
              <a:buNone/>
            </a:pPr>
            <a:r>
              <a:rPr lang="en" sz="1900"/>
              <a:t>Caroline@mocoalliance.org </a:t>
            </a:r>
            <a:endParaRPr sz="1900"/>
          </a:p>
          <a:p>
            <a:pPr indent="0" lvl="0" marL="0" rtl="0" algn="l">
              <a:spcBef>
                <a:spcPts val="1200"/>
              </a:spcBef>
              <a:spcAft>
                <a:spcPts val="0"/>
              </a:spcAft>
              <a:buNone/>
            </a:pPr>
            <a:r>
              <a:t/>
            </a:r>
            <a:endParaRPr sz="1900"/>
          </a:p>
          <a:p>
            <a:pPr indent="0" lvl="0" marL="0" rtl="0" algn="l">
              <a:spcBef>
                <a:spcPts val="1200"/>
              </a:spcBef>
              <a:spcAft>
                <a:spcPts val="0"/>
              </a:spcAft>
              <a:buNone/>
            </a:pPr>
            <a:r>
              <a:t/>
            </a:r>
            <a:endParaRPr sz="1900"/>
          </a:p>
          <a:p>
            <a:pPr indent="0" lvl="0" marL="0" rtl="0" algn="l">
              <a:spcBef>
                <a:spcPts val="1200"/>
              </a:spcBef>
              <a:spcAft>
                <a:spcPts val="1200"/>
              </a:spcAft>
              <a:buNone/>
            </a:pPr>
            <a:r>
              <a:t/>
            </a:r>
            <a:endParaRPr sz="1900"/>
          </a:p>
        </p:txBody>
      </p:sp>
      <p:pic>
        <p:nvPicPr>
          <p:cNvPr id="518" name="Google Shape;518;p79" title="high res MCA logo.png"/>
          <p:cNvPicPr preferRelativeResize="0"/>
          <p:nvPr/>
        </p:nvPicPr>
        <p:blipFill>
          <a:blip r:embed="rId4">
            <a:alphaModFix/>
          </a:blip>
          <a:stretch>
            <a:fillRect/>
          </a:stretch>
        </p:blipFill>
        <p:spPr>
          <a:xfrm>
            <a:off x="4257400" y="2443050"/>
            <a:ext cx="3619701" cy="14808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44"/>
          <p:cNvSpPr txBox="1"/>
          <p:nvPr/>
        </p:nvSpPr>
        <p:spPr>
          <a:xfrm>
            <a:off x="1128675" y="441325"/>
            <a:ext cx="6373800" cy="64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400">
                <a:solidFill>
                  <a:srgbClr val="057DCD"/>
                </a:solidFill>
                <a:latin typeface="Roboto Serif"/>
                <a:ea typeface="Roboto Serif"/>
                <a:cs typeface="Roboto Serif"/>
                <a:sym typeface="Roboto Serif"/>
              </a:rPr>
              <a:t>The Problems With Data Centers: </a:t>
            </a:r>
            <a:endParaRPr b="1" sz="2400">
              <a:solidFill>
                <a:srgbClr val="057DCD"/>
              </a:solidFill>
              <a:latin typeface="Roboto Serif"/>
              <a:ea typeface="Roboto Serif"/>
              <a:cs typeface="Roboto Serif"/>
              <a:sym typeface="Roboto Serif"/>
            </a:endParaRPr>
          </a:p>
        </p:txBody>
      </p:sp>
      <p:sp>
        <p:nvSpPr>
          <p:cNvPr id="272" name="Google Shape;272;p44"/>
          <p:cNvSpPr txBox="1"/>
          <p:nvPr/>
        </p:nvSpPr>
        <p:spPr>
          <a:xfrm>
            <a:off x="491525" y="1297100"/>
            <a:ext cx="6782100" cy="2425200"/>
          </a:xfrm>
          <a:prstGeom prst="rect">
            <a:avLst/>
          </a:prstGeom>
          <a:noFill/>
          <a:ln>
            <a:noFill/>
          </a:ln>
        </p:spPr>
        <p:txBody>
          <a:bodyPr anchorCtr="0" anchor="t" bIns="91425" lIns="91425" spcFirstLastPara="1" rIns="91425" wrap="square" tIns="91425">
            <a:noAutofit/>
          </a:bodyPr>
          <a:lstStyle/>
          <a:p>
            <a:pPr indent="-355600" lvl="0" marL="457200" rtl="0" algn="l">
              <a:lnSpc>
                <a:spcPct val="200000"/>
              </a:lnSpc>
              <a:spcBef>
                <a:spcPts val="0"/>
              </a:spcBef>
              <a:spcAft>
                <a:spcPts val="0"/>
              </a:spcAft>
              <a:buClr>
                <a:srgbClr val="057DCD"/>
              </a:buClr>
              <a:buSzPts val="2000"/>
              <a:buFont typeface="Roboto"/>
              <a:buChar char="●"/>
            </a:pPr>
            <a:r>
              <a:rPr lang="en" sz="2000">
                <a:solidFill>
                  <a:srgbClr val="057DCD"/>
                </a:solidFill>
                <a:latin typeface="Roboto"/>
                <a:ea typeface="Roboto"/>
                <a:cs typeface="Roboto"/>
                <a:sym typeface="Roboto"/>
              </a:rPr>
              <a:t>Competition for Land/Farms</a:t>
            </a:r>
            <a:endParaRPr sz="2000">
              <a:solidFill>
                <a:srgbClr val="057DCD"/>
              </a:solidFill>
              <a:latin typeface="Roboto"/>
              <a:ea typeface="Roboto"/>
              <a:cs typeface="Roboto"/>
              <a:sym typeface="Roboto"/>
            </a:endParaRPr>
          </a:p>
          <a:p>
            <a:pPr indent="-355600" lvl="0" marL="457200" rtl="0" algn="l">
              <a:lnSpc>
                <a:spcPct val="200000"/>
              </a:lnSpc>
              <a:spcBef>
                <a:spcPts val="0"/>
              </a:spcBef>
              <a:spcAft>
                <a:spcPts val="0"/>
              </a:spcAft>
              <a:buClr>
                <a:srgbClr val="057DCD"/>
              </a:buClr>
              <a:buSzPts val="2000"/>
              <a:buFont typeface="Roboto"/>
              <a:buChar char="●"/>
            </a:pPr>
            <a:r>
              <a:rPr lang="en" sz="2000">
                <a:solidFill>
                  <a:srgbClr val="057DCD"/>
                </a:solidFill>
                <a:latin typeface="Roboto"/>
                <a:ea typeface="Roboto"/>
                <a:cs typeface="Roboto"/>
                <a:sym typeface="Roboto"/>
              </a:rPr>
              <a:t>Massive Potable Water Use </a:t>
            </a:r>
            <a:endParaRPr sz="2000">
              <a:solidFill>
                <a:srgbClr val="057DCD"/>
              </a:solidFill>
              <a:latin typeface="Roboto"/>
              <a:ea typeface="Roboto"/>
              <a:cs typeface="Roboto"/>
              <a:sym typeface="Roboto"/>
            </a:endParaRPr>
          </a:p>
          <a:p>
            <a:pPr indent="-355600" lvl="0" marL="457200" rtl="0" algn="l">
              <a:lnSpc>
                <a:spcPct val="200000"/>
              </a:lnSpc>
              <a:spcBef>
                <a:spcPts val="0"/>
              </a:spcBef>
              <a:spcAft>
                <a:spcPts val="0"/>
              </a:spcAft>
              <a:buClr>
                <a:srgbClr val="057DCD"/>
              </a:buClr>
              <a:buSzPts val="2000"/>
              <a:buFont typeface="Roboto"/>
              <a:buChar char="●"/>
            </a:pPr>
            <a:r>
              <a:rPr lang="en" sz="2000">
                <a:solidFill>
                  <a:srgbClr val="057DCD"/>
                </a:solidFill>
                <a:latin typeface="Roboto"/>
                <a:ea typeface="Roboto"/>
                <a:cs typeface="Roboto"/>
                <a:sym typeface="Roboto"/>
              </a:rPr>
              <a:t>Heavy Power Needs</a:t>
            </a:r>
            <a:endParaRPr sz="2000">
              <a:solidFill>
                <a:srgbClr val="057DCD"/>
              </a:solidFill>
              <a:latin typeface="Roboto"/>
              <a:ea typeface="Roboto"/>
              <a:cs typeface="Roboto"/>
              <a:sym typeface="Roboto"/>
            </a:endParaRPr>
          </a:p>
          <a:p>
            <a:pPr indent="-355600" lvl="0" marL="457200" rtl="0" algn="l">
              <a:lnSpc>
                <a:spcPct val="200000"/>
              </a:lnSpc>
              <a:spcBef>
                <a:spcPts val="0"/>
              </a:spcBef>
              <a:spcAft>
                <a:spcPts val="0"/>
              </a:spcAft>
              <a:buClr>
                <a:srgbClr val="057DCD"/>
              </a:buClr>
              <a:buSzPts val="2000"/>
              <a:buFont typeface="Roboto"/>
              <a:buChar char="●"/>
            </a:pPr>
            <a:r>
              <a:rPr lang="en" sz="2000">
                <a:solidFill>
                  <a:srgbClr val="057DCD"/>
                </a:solidFill>
                <a:latin typeface="Roboto"/>
                <a:ea typeface="Roboto"/>
                <a:cs typeface="Roboto"/>
                <a:sym typeface="Roboto"/>
              </a:rPr>
              <a:t>Undermining Climate Goals</a:t>
            </a:r>
            <a:endParaRPr sz="2000">
              <a:solidFill>
                <a:srgbClr val="057DCD"/>
              </a:solidFill>
              <a:latin typeface="Roboto"/>
              <a:ea typeface="Roboto"/>
              <a:cs typeface="Roboto"/>
              <a:sym typeface="Roboto"/>
            </a:endParaRPr>
          </a:p>
          <a:p>
            <a:pPr indent="-355600" lvl="0" marL="457200" rtl="0" algn="l">
              <a:lnSpc>
                <a:spcPct val="200000"/>
              </a:lnSpc>
              <a:spcBef>
                <a:spcPts val="0"/>
              </a:spcBef>
              <a:spcAft>
                <a:spcPts val="0"/>
              </a:spcAft>
              <a:buClr>
                <a:srgbClr val="057DCD"/>
              </a:buClr>
              <a:buSzPts val="2000"/>
              <a:buFont typeface="Roboto"/>
              <a:buChar char="●"/>
            </a:pPr>
            <a:r>
              <a:rPr lang="en" sz="2000">
                <a:solidFill>
                  <a:srgbClr val="057DCD"/>
                </a:solidFill>
                <a:latin typeface="Roboto"/>
                <a:ea typeface="Roboto"/>
                <a:cs typeface="Roboto"/>
                <a:sym typeface="Roboto"/>
              </a:rPr>
              <a:t>Financially</a:t>
            </a:r>
            <a:r>
              <a:rPr lang="en" sz="2000">
                <a:solidFill>
                  <a:srgbClr val="057DCD"/>
                </a:solidFill>
                <a:latin typeface="Roboto"/>
                <a:ea typeface="Roboto"/>
                <a:cs typeface="Roboto"/>
                <a:sym typeface="Roboto"/>
              </a:rPr>
              <a:t> Burdensome - Inequitable - </a:t>
            </a:r>
            <a:r>
              <a:rPr lang="en" sz="2000">
                <a:solidFill>
                  <a:srgbClr val="057DCD"/>
                </a:solidFill>
                <a:latin typeface="Roboto"/>
                <a:ea typeface="Roboto"/>
                <a:cs typeface="Roboto"/>
                <a:sym typeface="Roboto"/>
              </a:rPr>
              <a:t>Opaque</a:t>
            </a:r>
            <a:endParaRPr sz="2000">
              <a:solidFill>
                <a:srgbClr val="057DCD"/>
              </a:solidFill>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EF1"/>
        </a:solidFill>
      </p:bgPr>
    </p:bg>
    <p:spTree>
      <p:nvGrpSpPr>
        <p:cNvPr id="276" name="Shape 276"/>
        <p:cNvGrpSpPr/>
        <p:nvPr/>
      </p:nvGrpSpPr>
      <p:grpSpPr>
        <a:xfrm>
          <a:off x="0" y="0"/>
          <a:ext cx="0" cy="0"/>
          <a:chOff x="0" y="0"/>
          <a:chExt cx="0" cy="0"/>
        </a:xfrm>
      </p:grpSpPr>
      <p:sp>
        <p:nvSpPr>
          <p:cNvPr id="277" name="Google Shape;277;p45"/>
          <p:cNvSpPr txBox="1"/>
          <p:nvPr>
            <p:ph idx="2" type="body"/>
          </p:nvPr>
        </p:nvSpPr>
        <p:spPr>
          <a:xfrm>
            <a:off x="2827800" y="1744500"/>
            <a:ext cx="3488400" cy="21489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78" name="Google Shape;278;p45"/>
          <p:cNvPicPr preferRelativeResize="0"/>
          <p:nvPr/>
        </p:nvPicPr>
        <p:blipFill>
          <a:blip r:embed="rId3">
            <a:alphaModFix/>
          </a:blip>
          <a:stretch>
            <a:fillRect/>
          </a:stretch>
        </p:blipFill>
        <p:spPr>
          <a:xfrm>
            <a:off x="0" y="1964574"/>
            <a:ext cx="9143999" cy="2760880"/>
          </a:xfrm>
          <a:prstGeom prst="rect">
            <a:avLst/>
          </a:prstGeom>
          <a:noFill/>
          <a:ln>
            <a:noFill/>
          </a:ln>
        </p:spPr>
      </p:pic>
      <p:sp>
        <p:nvSpPr>
          <p:cNvPr id="279" name="Google Shape;279;p45"/>
          <p:cNvSpPr txBox="1"/>
          <p:nvPr/>
        </p:nvSpPr>
        <p:spPr>
          <a:xfrm>
            <a:off x="1988825" y="4389125"/>
            <a:ext cx="2057400" cy="24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Roboto"/>
                <a:ea typeface="Roboto"/>
                <a:cs typeface="Roboto"/>
                <a:sym typeface="Roboto"/>
              </a:rPr>
              <a:t>GRIST</a:t>
            </a:r>
            <a:endParaRPr>
              <a:solidFill>
                <a:schemeClr val="dk1"/>
              </a:solidFill>
              <a:latin typeface="Roboto"/>
              <a:ea typeface="Roboto"/>
              <a:cs typeface="Roboto"/>
              <a:sym typeface="Roboto"/>
            </a:endParaRPr>
          </a:p>
        </p:txBody>
      </p:sp>
      <p:sp>
        <p:nvSpPr>
          <p:cNvPr id="280" name="Google Shape;280;p45"/>
          <p:cNvSpPr txBox="1"/>
          <p:nvPr/>
        </p:nvSpPr>
        <p:spPr>
          <a:xfrm>
            <a:off x="607400" y="680025"/>
            <a:ext cx="7648800" cy="646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700">
                <a:solidFill>
                  <a:schemeClr val="dk1"/>
                </a:solidFill>
                <a:latin typeface="Roboto"/>
                <a:ea typeface="Roboto"/>
                <a:cs typeface="Roboto"/>
                <a:sym typeface="Roboto"/>
              </a:rPr>
              <a:t>Data centers are in the top 10 water consuming industries</a:t>
            </a:r>
            <a:endParaRPr sz="1700">
              <a:solidFill>
                <a:schemeClr val="dk1"/>
              </a:solidFill>
              <a:latin typeface="Roboto"/>
              <a:ea typeface="Roboto"/>
              <a:cs typeface="Roboto"/>
              <a:sym typeface="Roboto"/>
            </a:endParaRPr>
          </a:p>
          <a:p>
            <a:pPr indent="0" lvl="0" marL="0" rtl="0" algn="l">
              <a:spcBef>
                <a:spcPts val="0"/>
              </a:spcBef>
              <a:spcAft>
                <a:spcPts val="0"/>
              </a:spcAft>
              <a:buNone/>
            </a:pPr>
            <a:r>
              <a:rPr b="1" lang="en" sz="1700">
                <a:solidFill>
                  <a:schemeClr val="dk1"/>
                </a:solidFill>
                <a:latin typeface="Roboto"/>
                <a:ea typeface="Roboto"/>
                <a:cs typeface="Roboto"/>
                <a:sym typeface="Roboto"/>
              </a:rPr>
              <a:t>A large data center can use 5 million gallons per day </a:t>
            </a:r>
            <a:endParaRPr b="1" sz="1700">
              <a:solidFill>
                <a:schemeClr val="dk1"/>
              </a:solidFill>
              <a:latin typeface="Roboto"/>
              <a:ea typeface="Roboto"/>
              <a:cs typeface="Roboto"/>
              <a:sym typeface="Roboto"/>
            </a:endParaRPr>
          </a:p>
          <a:p>
            <a:pPr indent="0" lvl="0" marL="0" rtl="0" algn="l">
              <a:spcBef>
                <a:spcPts val="0"/>
              </a:spcBef>
              <a:spcAft>
                <a:spcPts val="0"/>
              </a:spcAft>
              <a:buNone/>
            </a:pPr>
            <a:r>
              <a:rPr lang="en" sz="1700">
                <a:solidFill>
                  <a:schemeClr val="dk1"/>
                </a:solidFill>
                <a:latin typeface="Roboto"/>
                <a:ea typeface="Roboto"/>
                <a:cs typeface="Roboto"/>
                <a:sym typeface="Roboto"/>
              </a:rPr>
              <a:t>For the most part the water must be potable and evaporative cooling is used - meaning much of the water is lost to the atmosphere</a:t>
            </a:r>
            <a:endParaRPr sz="1700">
              <a:solidFill>
                <a:schemeClr val="dk1"/>
              </a:solidFill>
              <a:latin typeface="Roboto"/>
              <a:ea typeface="Roboto"/>
              <a:cs typeface="Roboto"/>
              <a:sym typeface="Roboto"/>
            </a:endParaRPr>
          </a:p>
        </p:txBody>
      </p:sp>
      <p:sp>
        <p:nvSpPr>
          <p:cNvPr id="281" name="Google Shape;281;p45"/>
          <p:cNvSpPr txBox="1"/>
          <p:nvPr/>
        </p:nvSpPr>
        <p:spPr>
          <a:xfrm>
            <a:off x="607400" y="145125"/>
            <a:ext cx="5814000" cy="534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300">
                <a:solidFill>
                  <a:srgbClr val="057DCD"/>
                </a:solidFill>
                <a:latin typeface="Roboto Serif"/>
                <a:ea typeface="Roboto Serif"/>
                <a:cs typeface="Roboto Serif"/>
                <a:sym typeface="Roboto Serif"/>
              </a:rPr>
              <a:t>Massive Water Use</a:t>
            </a:r>
            <a:endParaRPr sz="2300">
              <a:solidFill>
                <a:srgbClr val="057DCD"/>
              </a:solidFill>
              <a:latin typeface="Roboto Serif"/>
              <a:ea typeface="Roboto Serif"/>
              <a:cs typeface="Roboto Serif"/>
              <a:sym typeface="Roboto Serif"/>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46"/>
          <p:cNvSpPr txBox="1"/>
          <p:nvPr/>
        </p:nvSpPr>
        <p:spPr>
          <a:xfrm>
            <a:off x="112575" y="599425"/>
            <a:ext cx="5605500" cy="438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100" u="sng">
                <a:solidFill>
                  <a:schemeClr val="hlink"/>
                </a:solidFill>
                <a:latin typeface="Roboto"/>
                <a:ea typeface="Roboto"/>
                <a:cs typeface="Roboto"/>
                <a:sym typeface="Roboto"/>
                <a:hlinkClick r:id="rId3"/>
              </a:rPr>
              <a:t>A</a:t>
            </a:r>
            <a:r>
              <a:rPr lang="en" sz="2100" u="sng">
                <a:solidFill>
                  <a:schemeClr val="hlink"/>
                </a:solidFill>
                <a:latin typeface="Roboto"/>
                <a:ea typeface="Roboto"/>
                <a:cs typeface="Roboto"/>
                <a:sym typeface="Roboto"/>
                <a:hlinkClick r:id="rId4"/>
              </a:rPr>
              <a:t> Cornell Study</a:t>
            </a:r>
            <a:r>
              <a:rPr lang="en" sz="2100">
                <a:latin typeface="Roboto"/>
                <a:ea typeface="Roboto"/>
                <a:cs typeface="Roboto"/>
                <a:sym typeface="Roboto"/>
              </a:rPr>
              <a:t> on state by state impact of AI has shown by 2030 the current rate of AI growth would:  </a:t>
            </a:r>
            <a:br>
              <a:rPr lang="en" sz="2100">
                <a:latin typeface="Roboto"/>
                <a:ea typeface="Roboto"/>
                <a:cs typeface="Roboto"/>
                <a:sym typeface="Roboto"/>
              </a:rPr>
            </a:br>
            <a:endParaRPr sz="2100">
              <a:latin typeface="Roboto"/>
              <a:ea typeface="Roboto"/>
              <a:cs typeface="Roboto"/>
              <a:sym typeface="Roboto"/>
            </a:endParaRPr>
          </a:p>
          <a:p>
            <a:pPr indent="-361950" lvl="0" marL="457200" rtl="0" algn="l">
              <a:spcBef>
                <a:spcPts val="0"/>
              </a:spcBef>
              <a:spcAft>
                <a:spcPts val="0"/>
              </a:spcAft>
              <a:buSzPts val="2100"/>
              <a:buFont typeface="Roboto"/>
              <a:buChar char="●"/>
            </a:pPr>
            <a:r>
              <a:rPr lang="en" sz="2100">
                <a:latin typeface="Roboto"/>
                <a:ea typeface="Roboto"/>
                <a:cs typeface="Roboto"/>
                <a:sym typeface="Roboto"/>
              </a:rPr>
              <a:t>Annually put 24 to 44 million metric tons of carbon dioxide into the atmosphere, the emissions equivalent of adding 5 to 10 million cars to U.S. roadways. </a:t>
            </a:r>
            <a:br>
              <a:rPr lang="en" sz="2100">
                <a:latin typeface="Roboto"/>
                <a:ea typeface="Roboto"/>
                <a:cs typeface="Roboto"/>
                <a:sym typeface="Roboto"/>
              </a:rPr>
            </a:br>
            <a:endParaRPr sz="2100">
              <a:latin typeface="Roboto"/>
              <a:ea typeface="Roboto"/>
              <a:cs typeface="Roboto"/>
              <a:sym typeface="Roboto"/>
            </a:endParaRPr>
          </a:p>
          <a:p>
            <a:pPr indent="-361950" lvl="0" marL="457200" rtl="0" algn="l">
              <a:spcBef>
                <a:spcPts val="0"/>
              </a:spcBef>
              <a:spcAft>
                <a:spcPts val="0"/>
              </a:spcAft>
              <a:buSzPts val="2100"/>
              <a:buFont typeface="Roboto"/>
              <a:buChar char="●"/>
            </a:pPr>
            <a:r>
              <a:rPr lang="en" sz="2100">
                <a:latin typeface="Roboto"/>
                <a:ea typeface="Roboto"/>
                <a:cs typeface="Roboto"/>
                <a:sym typeface="Roboto"/>
              </a:rPr>
              <a:t> Drain 731 to 1,125 million cubic meters of water per year – equal to the annual household water usage of 6 to 10 million Americans. </a:t>
            </a:r>
            <a:endParaRPr sz="2100">
              <a:latin typeface="Roboto"/>
              <a:ea typeface="Roboto"/>
              <a:cs typeface="Roboto"/>
              <a:sym typeface="Roboto"/>
            </a:endParaRPr>
          </a:p>
        </p:txBody>
      </p:sp>
      <p:sp>
        <p:nvSpPr>
          <p:cNvPr id="287" name="Google Shape;287;p46"/>
          <p:cNvSpPr txBox="1"/>
          <p:nvPr/>
        </p:nvSpPr>
        <p:spPr>
          <a:xfrm>
            <a:off x="714225" y="73225"/>
            <a:ext cx="5406600" cy="52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600">
                <a:solidFill>
                  <a:schemeClr val="dk1"/>
                </a:solidFill>
                <a:latin typeface="Roboto Serif"/>
                <a:ea typeface="Roboto Serif"/>
                <a:cs typeface="Roboto Serif"/>
                <a:sym typeface="Roboto Serif"/>
              </a:rPr>
              <a:t>AI is driving data centers</a:t>
            </a:r>
            <a:endParaRPr b="1" sz="2600">
              <a:solidFill>
                <a:schemeClr val="dk1"/>
              </a:solidFill>
              <a:latin typeface="Roboto Serif"/>
              <a:ea typeface="Roboto Serif"/>
              <a:cs typeface="Roboto Serif"/>
              <a:sym typeface="Roboto Serif"/>
            </a:endParaRPr>
          </a:p>
        </p:txBody>
      </p:sp>
      <p:pic>
        <p:nvPicPr>
          <p:cNvPr id="288" name="Google Shape;288;p46"/>
          <p:cNvPicPr preferRelativeResize="0"/>
          <p:nvPr/>
        </p:nvPicPr>
        <p:blipFill rotWithShape="1">
          <a:blip r:embed="rId5">
            <a:alphaModFix/>
          </a:blip>
          <a:srcRect b="0" l="15683" r="0" t="0"/>
          <a:stretch/>
        </p:blipFill>
        <p:spPr>
          <a:xfrm>
            <a:off x="5718101" y="1155050"/>
            <a:ext cx="4438049" cy="324174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p47"/>
          <p:cNvSpPr txBox="1"/>
          <p:nvPr/>
        </p:nvSpPr>
        <p:spPr>
          <a:xfrm>
            <a:off x="874000" y="207025"/>
            <a:ext cx="6981300" cy="48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200">
                <a:solidFill>
                  <a:schemeClr val="dk1"/>
                </a:solidFill>
                <a:latin typeface="Roboto Serif"/>
                <a:ea typeface="Roboto Serif"/>
                <a:cs typeface="Roboto Serif"/>
                <a:sym typeface="Roboto Serif"/>
              </a:rPr>
              <a:t>Where are we today? (State/ Regional Level) </a:t>
            </a:r>
            <a:endParaRPr sz="2200">
              <a:solidFill>
                <a:schemeClr val="dk1"/>
              </a:solidFill>
              <a:latin typeface="Roboto Serif"/>
              <a:ea typeface="Roboto Serif"/>
              <a:cs typeface="Roboto Serif"/>
              <a:sym typeface="Roboto Serif"/>
            </a:endParaRPr>
          </a:p>
        </p:txBody>
      </p:sp>
      <p:sp>
        <p:nvSpPr>
          <p:cNvPr id="294" name="Google Shape;294;p47"/>
          <p:cNvSpPr txBox="1"/>
          <p:nvPr/>
        </p:nvSpPr>
        <p:spPr>
          <a:xfrm>
            <a:off x="661600" y="1046825"/>
            <a:ext cx="8105100" cy="15249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chemeClr val="dk1"/>
              </a:buClr>
              <a:buSzPts val="1800"/>
              <a:buFont typeface="Roboto"/>
              <a:buChar char="●"/>
            </a:pPr>
            <a:r>
              <a:rPr lang="en" sz="1800">
                <a:solidFill>
                  <a:schemeClr val="dk1"/>
                </a:solidFill>
                <a:latin typeface="Roboto"/>
                <a:ea typeface="Roboto"/>
                <a:cs typeface="Roboto"/>
                <a:sym typeface="Roboto"/>
              </a:rPr>
              <a:t>Besides the removal of the cap on emissions, there are</a:t>
            </a:r>
            <a:r>
              <a:rPr b="1" lang="en" sz="1800">
                <a:solidFill>
                  <a:schemeClr val="dk1"/>
                </a:solidFill>
                <a:latin typeface="Roboto"/>
                <a:ea typeface="Roboto"/>
                <a:cs typeface="Roboto"/>
                <a:sym typeface="Roboto"/>
              </a:rPr>
              <a:t> no</a:t>
            </a:r>
            <a:r>
              <a:rPr lang="en" sz="1800">
                <a:solidFill>
                  <a:schemeClr val="dk1"/>
                </a:solidFill>
                <a:latin typeface="Roboto"/>
                <a:ea typeface="Roboto"/>
                <a:cs typeface="Roboto"/>
                <a:sym typeface="Roboto"/>
              </a:rPr>
              <a:t> state level policies specifically governing data centers. </a:t>
            </a:r>
            <a:endParaRPr sz="1800">
              <a:solidFill>
                <a:schemeClr val="dk1"/>
              </a:solidFill>
              <a:latin typeface="Roboto"/>
              <a:ea typeface="Roboto"/>
              <a:cs typeface="Roboto"/>
              <a:sym typeface="Roboto"/>
            </a:endParaRPr>
          </a:p>
          <a:p>
            <a:pPr indent="0" lvl="0" marL="457200" rtl="0" algn="l">
              <a:spcBef>
                <a:spcPts val="0"/>
              </a:spcBef>
              <a:spcAft>
                <a:spcPts val="0"/>
              </a:spcAft>
              <a:buNone/>
            </a:pPr>
            <a:r>
              <a:t/>
            </a:r>
            <a:endParaRPr sz="1800">
              <a:solidFill>
                <a:schemeClr val="dk1"/>
              </a:solidFill>
              <a:latin typeface="Roboto"/>
              <a:ea typeface="Roboto"/>
              <a:cs typeface="Roboto"/>
              <a:sym typeface="Roboto"/>
            </a:endParaRPr>
          </a:p>
          <a:p>
            <a:pPr indent="-342900" lvl="0" marL="457200" rtl="0" algn="l">
              <a:spcBef>
                <a:spcPts val="0"/>
              </a:spcBef>
              <a:spcAft>
                <a:spcPts val="0"/>
              </a:spcAft>
              <a:buClr>
                <a:schemeClr val="dk1"/>
              </a:buClr>
              <a:buSzPts val="1800"/>
              <a:buFont typeface="Roboto"/>
              <a:buChar char="●"/>
            </a:pPr>
            <a:r>
              <a:rPr lang="en" sz="1800">
                <a:solidFill>
                  <a:schemeClr val="dk1"/>
                </a:solidFill>
                <a:latin typeface="Roboto"/>
                <a:ea typeface="Roboto"/>
                <a:cs typeface="Roboto"/>
                <a:sym typeface="Roboto"/>
              </a:rPr>
              <a:t>Frederick County </a:t>
            </a:r>
            <a:r>
              <a:rPr lang="en" sz="1800">
                <a:solidFill>
                  <a:schemeClr val="dk1"/>
                </a:solidFill>
                <a:latin typeface="Roboto"/>
                <a:ea typeface="Roboto"/>
                <a:cs typeface="Roboto"/>
                <a:sym typeface="Roboto"/>
              </a:rPr>
              <a:t>convened a working group to advise on policy and the group has </a:t>
            </a:r>
            <a:r>
              <a:rPr lang="en" sz="1800" u="sng">
                <a:solidFill>
                  <a:schemeClr val="hlink"/>
                </a:solidFill>
                <a:latin typeface="Roboto"/>
                <a:ea typeface="Roboto"/>
                <a:cs typeface="Roboto"/>
                <a:sym typeface="Roboto"/>
                <a:hlinkClick r:id="rId3"/>
              </a:rPr>
              <a:t>provided recommendations.</a:t>
            </a:r>
            <a:br>
              <a:rPr lang="en" sz="1800">
                <a:solidFill>
                  <a:schemeClr val="dk1"/>
                </a:solidFill>
                <a:latin typeface="Roboto"/>
                <a:ea typeface="Roboto"/>
                <a:cs typeface="Roboto"/>
                <a:sym typeface="Roboto"/>
              </a:rPr>
            </a:br>
            <a:endParaRPr sz="1800">
              <a:solidFill>
                <a:schemeClr val="dk1"/>
              </a:solidFill>
              <a:latin typeface="Roboto"/>
              <a:ea typeface="Roboto"/>
              <a:cs typeface="Roboto"/>
              <a:sym typeface="Roboto"/>
            </a:endParaRPr>
          </a:p>
          <a:p>
            <a:pPr indent="-342900" lvl="0" marL="457200" rtl="0" algn="l">
              <a:spcBef>
                <a:spcPts val="0"/>
              </a:spcBef>
              <a:spcAft>
                <a:spcPts val="0"/>
              </a:spcAft>
              <a:buClr>
                <a:schemeClr val="dk1"/>
              </a:buClr>
              <a:buSzPts val="1800"/>
              <a:buFont typeface="Roboto"/>
              <a:buChar char="●"/>
            </a:pPr>
            <a:r>
              <a:rPr lang="en" sz="1800">
                <a:solidFill>
                  <a:schemeClr val="dk1"/>
                </a:solidFill>
                <a:latin typeface="Roboto"/>
                <a:ea typeface="Roboto"/>
                <a:cs typeface="Roboto"/>
                <a:sym typeface="Roboto"/>
              </a:rPr>
              <a:t>Prince George's has recently enacted a moratorium pending more study and crafted a report with </a:t>
            </a:r>
            <a:r>
              <a:rPr lang="en" sz="1800" u="sng">
                <a:solidFill>
                  <a:schemeClr val="hlink"/>
                </a:solidFill>
                <a:latin typeface="Roboto"/>
                <a:ea typeface="Roboto"/>
                <a:cs typeface="Roboto"/>
                <a:sym typeface="Roboto"/>
                <a:hlinkClick r:id="rId4"/>
              </a:rPr>
              <a:t>14 suggested regulatory policies</a:t>
            </a:r>
            <a:r>
              <a:rPr lang="en" sz="1800">
                <a:solidFill>
                  <a:schemeClr val="dk1"/>
                </a:solidFill>
                <a:latin typeface="Roboto"/>
                <a:ea typeface="Roboto"/>
                <a:cs typeface="Roboto"/>
                <a:sym typeface="Roboto"/>
              </a:rPr>
              <a:t>.</a:t>
            </a:r>
            <a:endParaRPr sz="1800">
              <a:solidFill>
                <a:schemeClr val="dk1"/>
              </a:solidFill>
              <a:latin typeface="Roboto"/>
              <a:ea typeface="Roboto"/>
              <a:cs typeface="Roboto"/>
              <a:sym typeface="Roboto"/>
            </a:endParaRPr>
          </a:p>
          <a:p>
            <a:pPr indent="0" lvl="0" marL="457200" rtl="0" algn="l">
              <a:spcBef>
                <a:spcPts val="0"/>
              </a:spcBef>
              <a:spcAft>
                <a:spcPts val="0"/>
              </a:spcAft>
              <a:buNone/>
            </a:pPr>
            <a:r>
              <a:t/>
            </a:r>
            <a:endParaRPr sz="1800">
              <a:solidFill>
                <a:schemeClr val="dk1"/>
              </a:solidFill>
              <a:latin typeface="Roboto"/>
              <a:ea typeface="Roboto"/>
              <a:cs typeface="Roboto"/>
              <a:sym typeface="Roboto"/>
            </a:endParaRPr>
          </a:p>
          <a:p>
            <a:pPr indent="-342900" lvl="0" marL="457200" rtl="0" algn="l">
              <a:spcBef>
                <a:spcPts val="0"/>
              </a:spcBef>
              <a:spcAft>
                <a:spcPts val="0"/>
              </a:spcAft>
              <a:buClr>
                <a:schemeClr val="dk1"/>
              </a:buClr>
              <a:buSzPts val="1800"/>
              <a:buFont typeface="Roboto"/>
              <a:buChar char="●"/>
            </a:pPr>
            <a:r>
              <a:rPr lang="en" sz="1800">
                <a:solidFill>
                  <a:schemeClr val="dk1"/>
                </a:solidFill>
                <a:latin typeface="Roboto"/>
                <a:ea typeface="Roboto"/>
                <a:cs typeface="Roboto"/>
                <a:sym typeface="Roboto"/>
              </a:rPr>
              <a:t>In Montgomery County - there is currently </a:t>
            </a:r>
            <a:r>
              <a:rPr b="1" lang="en" sz="1800">
                <a:solidFill>
                  <a:schemeClr val="dk1"/>
                </a:solidFill>
                <a:latin typeface="Roboto"/>
                <a:ea typeface="Roboto"/>
                <a:cs typeface="Roboto"/>
                <a:sym typeface="Roboto"/>
              </a:rPr>
              <a:t>no</a:t>
            </a:r>
            <a:r>
              <a:rPr lang="en" sz="1800">
                <a:solidFill>
                  <a:schemeClr val="dk1"/>
                </a:solidFill>
                <a:latin typeface="Roboto"/>
                <a:ea typeface="Roboto"/>
                <a:cs typeface="Roboto"/>
                <a:sym typeface="Roboto"/>
              </a:rPr>
              <a:t> zoning provision for this type of land use, nor a government convened working group studying the issue. </a:t>
            </a:r>
            <a:endParaRPr sz="1800">
              <a:solidFill>
                <a:schemeClr val="dk1"/>
              </a:solidFill>
              <a:latin typeface="Roboto"/>
              <a:ea typeface="Roboto"/>
              <a:cs typeface="Roboto"/>
              <a:sym typeface="Robo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48"/>
          <p:cNvSpPr txBox="1"/>
          <p:nvPr>
            <p:ph idx="1" type="subTitle"/>
          </p:nvPr>
        </p:nvSpPr>
        <p:spPr>
          <a:xfrm>
            <a:off x="398275" y="442100"/>
            <a:ext cx="5458200" cy="7530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en"/>
              <a:t>Frederick County</a:t>
            </a:r>
            <a:endParaRPr/>
          </a:p>
        </p:txBody>
      </p:sp>
      <p:sp>
        <p:nvSpPr>
          <p:cNvPr id="300" name="Google Shape;300;p48"/>
          <p:cNvSpPr txBox="1"/>
          <p:nvPr>
            <p:ph idx="3" type="body"/>
          </p:nvPr>
        </p:nvSpPr>
        <p:spPr>
          <a:xfrm>
            <a:off x="165450" y="1195100"/>
            <a:ext cx="5367300" cy="609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100"/>
              <a:t>The County passed a “Data Center Overlay Zone”  - 1% of the County to be given over to data center development. </a:t>
            </a:r>
            <a:endParaRPr sz="2100"/>
          </a:p>
          <a:p>
            <a:pPr indent="0" lvl="0" marL="0" rtl="0" algn="l">
              <a:spcBef>
                <a:spcPts val="1200"/>
              </a:spcBef>
              <a:spcAft>
                <a:spcPts val="1200"/>
              </a:spcAft>
              <a:buNone/>
            </a:pPr>
            <a:r>
              <a:rPr lang="en" sz="2100"/>
              <a:t>A </a:t>
            </a:r>
            <a:r>
              <a:rPr lang="en" sz="2100"/>
              <a:t>ballot</a:t>
            </a:r>
            <a:r>
              <a:rPr lang="en" sz="2100"/>
              <a:t> measure </a:t>
            </a:r>
            <a:r>
              <a:rPr lang="en" sz="2100"/>
              <a:t>referendum</a:t>
            </a:r>
            <a:r>
              <a:rPr lang="en" sz="2100"/>
              <a:t> to overturn the law was </a:t>
            </a:r>
            <a:r>
              <a:rPr lang="en" sz="2100"/>
              <a:t>successful</a:t>
            </a:r>
            <a:r>
              <a:rPr lang="en" sz="2100"/>
              <a:t> - now being challenged by the County and industry.  </a:t>
            </a:r>
            <a:endParaRPr sz="2100"/>
          </a:p>
        </p:txBody>
      </p:sp>
      <p:pic>
        <p:nvPicPr>
          <p:cNvPr id="301" name="Google Shape;301;p48"/>
          <p:cNvPicPr preferRelativeResize="0"/>
          <p:nvPr/>
        </p:nvPicPr>
        <p:blipFill>
          <a:blip r:embed="rId3">
            <a:alphaModFix/>
          </a:blip>
          <a:stretch>
            <a:fillRect/>
          </a:stretch>
        </p:blipFill>
        <p:spPr>
          <a:xfrm>
            <a:off x="5702400" y="256425"/>
            <a:ext cx="3289200" cy="432887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Field Trip">
  <a:themeElements>
    <a:clrScheme name="Simple Light">
      <a:dk1>
        <a:srgbClr val="351C75"/>
      </a:dk1>
      <a:lt1>
        <a:srgbClr val="EEEEEE"/>
      </a:lt1>
      <a:dk2>
        <a:srgbClr val="D9D2E9"/>
      </a:dk2>
      <a:lt2>
        <a:srgbClr val="000000"/>
      </a:lt2>
      <a:accent1>
        <a:srgbClr val="007991"/>
      </a:accent1>
      <a:accent2>
        <a:srgbClr val="FE6D73"/>
      </a:accent2>
      <a:accent3>
        <a:srgbClr val="F3A712"/>
      </a:accent3>
      <a:accent4>
        <a:srgbClr val="998650"/>
      </a:accent4>
      <a:accent5>
        <a:srgbClr val="77966D"/>
      </a:accent5>
      <a:accent6>
        <a:srgbClr val="626D58"/>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